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3766"/>
    <a:srgbClr val="55E1DB"/>
    <a:srgbClr val="09152D"/>
    <a:srgbClr val="EB4F78"/>
    <a:srgbClr val="071023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5" autoAdjust="0"/>
    <p:restoredTop sz="95320" autoAdjust="0"/>
  </p:normalViewPr>
  <p:slideViewPr>
    <p:cSldViewPr snapToGrid="0" showGuides="1">
      <p:cViewPr>
        <p:scale>
          <a:sx n="50" d="100"/>
          <a:sy n="50" d="100"/>
        </p:scale>
        <p:origin x="1098" y="9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___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alpha val="9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55E1DB">
                  <a:alpha val="9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70-43F4-94C7-4032C408E0F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alpha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770-43F4-94C7-4032C408E0F8}"/>
              </c:ext>
            </c:extLst>
          </c:dPt>
          <c:cat>
            <c:strRef>
              <c:f>Sheet1!$A$2:$A$7</c:f>
              <c:strCache>
                <c:ptCount val="6"/>
                <c:pt idx="0">
                  <c:v>PART1</c:v>
                </c:pt>
                <c:pt idx="1">
                  <c:v>PART2</c:v>
                </c:pt>
                <c:pt idx="2">
                  <c:v>PART3</c:v>
                </c:pt>
                <c:pt idx="3">
                  <c:v>PART4</c:v>
                </c:pt>
                <c:pt idx="4">
                  <c:v>PART5</c:v>
                </c:pt>
                <c:pt idx="5">
                  <c:v>PART6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3.8</c:v>
                </c:pt>
                <c:pt idx="5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70-43F4-94C7-4032C408E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6180031"/>
        <c:axId val="1026180863"/>
      </c:barChart>
      <c:catAx>
        <c:axId val="102618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026180863"/>
        <c:crosses val="autoZero"/>
        <c:auto val="1"/>
        <c:lblAlgn val="ctr"/>
        <c:lblOffset val="100"/>
        <c:noMultiLvlLbl val="0"/>
      </c:catAx>
      <c:valAx>
        <c:axId val="102618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02618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alpha val="30000"/>
      </a:schemeClr>
    </a:solidFill>
    <a:ln w="6350">
      <a:solidFill>
        <a:srgbClr val="55E1DB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PART 01</c:v>
                </c:pt>
                <c:pt idx="1">
                  <c:v>PART 02</c:v>
                </c:pt>
                <c:pt idx="2">
                  <c:v>PART 03</c:v>
                </c:pt>
                <c:pt idx="3">
                  <c:v>PART 04</c:v>
                </c:pt>
                <c:pt idx="4">
                  <c:v>PART 05</c:v>
                </c:pt>
                <c:pt idx="5">
                  <c:v>PART 06</c:v>
                </c:pt>
                <c:pt idx="6">
                  <c:v>PART 07</c:v>
                </c:pt>
                <c:pt idx="7">
                  <c:v>PART 08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4.4000000000000004</c:v>
                </c:pt>
                <c:pt idx="5">
                  <c:v>3</c:v>
                </c:pt>
                <c:pt idx="6">
                  <c:v>1.8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9-4062-9EFB-0B1815043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550101487"/>
        <c:axId val="1550084015"/>
      </c:barChart>
      <c:catAx>
        <c:axId val="15501014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j-ea"/>
                <a:ea typeface="+mj-ea"/>
                <a:cs typeface="Segoe UI Light" panose="020B0502040204020203" pitchFamily="34" charset="0"/>
              </a:defRPr>
            </a:pPr>
            <a:endParaRPr lang="zh-CN"/>
          </a:p>
        </c:txPr>
        <c:crossAx val="1550084015"/>
        <c:crosses val="autoZero"/>
        <c:auto val="1"/>
        <c:lblAlgn val="ctr"/>
        <c:lblOffset val="100"/>
        <c:noMultiLvlLbl val="0"/>
      </c:catAx>
      <c:valAx>
        <c:axId val="1550084015"/>
        <c:scaling>
          <c:orientation val="minMax"/>
          <c:max val="5.0999999999999996"/>
          <c:min val="0"/>
        </c:scaling>
        <c:delete val="1"/>
        <c:axPos val="b"/>
        <c:majorGridlines>
          <c:spPr>
            <a:ln w="9525" cap="flat" cmpd="sng" algn="ctr">
              <a:solidFill>
                <a:schemeClr val="bg1">
                  <a:alpha val="2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550101487"/>
        <c:crosses val="autoZero"/>
        <c:crossBetween val="between"/>
        <c:majorUnit val="0.30000000000000004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572000" y="4076700"/>
            <a:ext cx="3835400" cy="330200"/>
            <a:chOff x="4572000" y="4076700"/>
            <a:chExt cx="3835400" cy="330200"/>
          </a:xfrm>
        </p:grpSpPr>
        <p:cxnSp>
          <p:nvCxnSpPr>
            <p:cNvPr id="3" name="直接连接符 2"/>
            <p:cNvCxnSpPr/>
            <p:nvPr userDrawn="1"/>
          </p:nvCxnSpPr>
          <p:spPr>
            <a:xfrm>
              <a:off x="4584700" y="4241800"/>
              <a:ext cx="3810000" cy="0"/>
            </a:xfrm>
            <a:prstGeom prst="line">
              <a:avLst/>
            </a:prstGeom>
            <a:ln w="38100"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 userDrawn="1"/>
          </p:nvSpPr>
          <p:spPr>
            <a:xfrm>
              <a:off x="4572000" y="4076700"/>
              <a:ext cx="3835400" cy="330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0300" y="2273300"/>
            <a:ext cx="2311400" cy="2311400"/>
            <a:chOff x="4940300" y="2273300"/>
            <a:chExt cx="2311400" cy="2311400"/>
          </a:xfrm>
        </p:grpSpPr>
        <p:sp>
          <p:nvSpPr>
            <p:cNvPr id="3" name="椭圆 2"/>
            <p:cNvSpPr/>
            <p:nvPr/>
          </p:nvSpPr>
          <p:spPr>
            <a:xfrm>
              <a:off x="4940300" y="2273300"/>
              <a:ext cx="2311400" cy="2311400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37695" y="2490336"/>
              <a:ext cx="1877329" cy="1877328"/>
              <a:chOff x="5137695" y="2490336"/>
              <a:chExt cx="1877329" cy="187732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20122" y="3044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1425" y="3338512"/>
            <a:ext cx="3982063" cy="180976"/>
            <a:chOff x="4121425" y="3338512"/>
            <a:chExt cx="3982063" cy="180976"/>
          </a:xfrm>
        </p:grpSpPr>
        <p:sp>
          <p:nvSpPr>
            <p:cNvPr id="220" name="等腰三角形 219"/>
            <p:cNvSpPr/>
            <p:nvPr/>
          </p:nvSpPr>
          <p:spPr>
            <a:xfrm rot="5400000">
              <a:off x="4108944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16200000" flipH="1">
              <a:off x="7934993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弧形 14"/>
          <p:cNvSpPr/>
          <p:nvPr/>
        </p:nvSpPr>
        <p:spPr>
          <a:xfrm rot="19802437">
            <a:off x="4719476" y="3181772"/>
            <a:ext cx="2753048" cy="673546"/>
          </a:xfrm>
          <a:prstGeom prst="arc">
            <a:avLst>
              <a:gd name="adj1" fmla="val 20755603"/>
              <a:gd name="adj2" fmla="val 11771589"/>
            </a:avLst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6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19" grpId="0" animBg="1"/>
      <p:bldP spid="54" grpId="0" animBg="1"/>
      <p:bldP spid="219" grpId="0"/>
      <p:bldP spid="221" grpId="0"/>
      <p:bldP spid="223" grpId="0"/>
      <p:bldP spid="24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45273" y="2036618"/>
            <a:ext cx="1057102" cy="1057102"/>
            <a:chOff x="4545273" y="2036618"/>
            <a:chExt cx="1057102" cy="1057102"/>
          </a:xfrm>
        </p:grpSpPr>
        <p:sp>
          <p:nvSpPr>
            <p:cNvPr id="9" name="椭圆 8"/>
            <p:cNvSpPr/>
            <p:nvPr/>
          </p:nvSpPr>
          <p:spPr>
            <a:xfrm>
              <a:off x="4545273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33980" y="2036618"/>
            <a:ext cx="1057102" cy="1057102"/>
            <a:chOff x="8633980" y="2036618"/>
            <a:chExt cx="1057102" cy="1057102"/>
          </a:xfrm>
        </p:grpSpPr>
        <p:sp>
          <p:nvSpPr>
            <p:cNvPr id="11" name="椭圆 10"/>
            <p:cNvSpPr/>
            <p:nvPr/>
          </p:nvSpPr>
          <p:spPr>
            <a:xfrm>
              <a:off x="8633980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707612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707612" y="2107854"/>
              <a:ext cx="914400" cy="914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0919" y="2035320"/>
            <a:ext cx="1058400" cy="1058400"/>
            <a:chOff x="2500919" y="2035320"/>
            <a:chExt cx="1058400" cy="1058400"/>
          </a:xfrm>
        </p:grpSpPr>
        <p:sp>
          <p:nvSpPr>
            <p:cNvPr id="8" name="椭圆 7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88978" y="2035320"/>
            <a:ext cx="1058400" cy="1058400"/>
            <a:chOff x="6588978" y="2035320"/>
            <a:chExt cx="1058400" cy="1058400"/>
          </a:xfrm>
        </p:grpSpPr>
        <p:sp>
          <p:nvSpPr>
            <p:cNvPr id="10" name="椭圆 9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/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593" y="3249203"/>
            <a:ext cx="1767754" cy="830997"/>
            <a:chOff x="2145593" y="3249203"/>
            <a:chExt cx="1767754" cy="830997"/>
          </a:xfrm>
        </p:grpSpPr>
        <p:sp>
          <p:nvSpPr>
            <p:cNvPr id="25" name="文本框 24"/>
            <p:cNvSpPr txBox="1"/>
            <p:nvPr/>
          </p:nvSpPr>
          <p:spPr>
            <a:xfrm>
              <a:off x="2476587" y="3249203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accent4"/>
                  </a:solidFill>
                  <a:effectLst>
                    <a:glow rad="127000">
                      <a:schemeClr val="accent4">
                        <a:alpha val="15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ITLE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45593" y="3556980"/>
              <a:ext cx="1767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5831" y="3249203"/>
            <a:ext cx="1611550" cy="830997"/>
            <a:chOff x="4255831" y="3249203"/>
            <a:chExt cx="1611550" cy="830997"/>
          </a:xfrm>
        </p:grpSpPr>
        <p:sp>
          <p:nvSpPr>
            <p:cNvPr id="39" name="文本框 38"/>
            <p:cNvSpPr txBox="1"/>
            <p:nvPr/>
          </p:nvSpPr>
          <p:spPr>
            <a:xfrm>
              <a:off x="4518661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55831" y="3556980"/>
              <a:ext cx="161155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2403" y="3172995"/>
            <a:ext cx="1611550" cy="907205"/>
            <a:chOff x="6312403" y="3172995"/>
            <a:chExt cx="1611550" cy="907205"/>
          </a:xfrm>
        </p:grpSpPr>
        <p:sp>
          <p:nvSpPr>
            <p:cNvPr id="45" name="文本框 44"/>
            <p:cNvSpPr txBox="1"/>
            <p:nvPr/>
          </p:nvSpPr>
          <p:spPr>
            <a:xfrm>
              <a:off x="6565295" y="3172995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12403" y="3556980"/>
              <a:ext cx="161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1698" y="3249203"/>
            <a:ext cx="1789053" cy="830997"/>
            <a:chOff x="8271698" y="3249203"/>
            <a:chExt cx="1789053" cy="830997"/>
          </a:xfrm>
        </p:grpSpPr>
        <p:sp>
          <p:nvSpPr>
            <p:cNvPr id="48" name="文本框 47"/>
            <p:cNvSpPr txBox="1"/>
            <p:nvPr/>
          </p:nvSpPr>
          <p:spPr>
            <a:xfrm>
              <a:off x="8611929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1698" y="3556980"/>
              <a:ext cx="1789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15000"/>
                      </a:scheme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gradFill>
              <a:gsLst>
                <a:gs pos="100000">
                  <a:srgbClr val="55E1DB">
                    <a:alpha val="0"/>
                  </a:srgbClr>
                </a:gs>
                <a:gs pos="50000">
                  <a:schemeClr val="bg1">
                    <a:alpha val="90000"/>
                  </a:schemeClr>
                </a:gs>
                <a:gs pos="0">
                  <a:srgbClr val="E83766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5" grpId="0" animBg="1"/>
      <p:bldP spid="6" grpId="0" animBg="1"/>
      <p:bldP spid="52" grpId="0"/>
      <p:bldP spid="65" grpId="0"/>
      <p:bldP spid="71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9740" y="562453"/>
            <a:ext cx="1664596" cy="1656118"/>
            <a:chOff x="409740" y="562453"/>
            <a:chExt cx="1664596" cy="1656118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436336" y="580571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9740" y="562453"/>
              <a:ext cx="723889" cy="725392"/>
              <a:chOff x="9161854" y="2013882"/>
              <a:chExt cx="723889" cy="725392"/>
            </a:xfrm>
          </p:grpSpPr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791063" y="4404708"/>
            <a:ext cx="4463353" cy="983258"/>
            <a:chOff x="1791063" y="4404708"/>
            <a:chExt cx="4463353" cy="983258"/>
          </a:xfrm>
        </p:grpSpPr>
        <p:sp>
          <p:nvSpPr>
            <p:cNvPr id="32" name="文本框 31"/>
            <p:cNvSpPr txBox="1"/>
            <p:nvPr/>
          </p:nvSpPr>
          <p:spPr>
            <a:xfrm>
              <a:off x="1791063" y="4404708"/>
              <a:ext cx="1544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881188" y="4823193"/>
              <a:ext cx="925512" cy="0"/>
            </a:xfrm>
            <a:prstGeom prst="line">
              <a:avLst/>
            </a:prstGeom>
            <a:ln>
              <a:solidFill>
                <a:srgbClr val="55E1DB"/>
              </a:solidFill>
            </a:ln>
            <a:effectLst>
              <a:glow rad="635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798263" y="4864746"/>
              <a:ext cx="4456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39" grpId="0"/>
      <p:bldGraphic spid="45" grpId="0" uiExpand="1">
        <p:bldSub>
          <a:bldChart bld="seriesEl"/>
        </p:bldSub>
      </p:bldGraphic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685337" y="1980077"/>
            <a:ext cx="2260917" cy="561375"/>
            <a:chOff x="9685337" y="1980077"/>
            <a:chExt cx="2260917" cy="561375"/>
          </a:xfrm>
        </p:grpSpPr>
        <p:sp>
          <p:nvSpPr>
            <p:cNvPr id="239" name="文本框 238"/>
            <p:cNvSpPr txBox="1"/>
            <p:nvPr/>
          </p:nvSpPr>
          <p:spPr>
            <a:xfrm>
              <a:off x="9685338" y="1980077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9685337" y="2233675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50250" y="2804942"/>
            <a:ext cx="2260917" cy="561375"/>
            <a:chOff x="8350250" y="2804942"/>
            <a:chExt cx="2260917" cy="561375"/>
          </a:xfrm>
        </p:grpSpPr>
        <p:sp>
          <p:nvSpPr>
            <p:cNvPr id="241" name="文本框 240"/>
            <p:cNvSpPr txBox="1"/>
            <p:nvPr/>
          </p:nvSpPr>
          <p:spPr>
            <a:xfrm>
              <a:off x="8350251" y="2804942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8350250" y="3058540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43850" y="4066528"/>
            <a:ext cx="2262188" cy="561375"/>
            <a:chOff x="7943850" y="4066528"/>
            <a:chExt cx="2262188" cy="561375"/>
          </a:xfrm>
        </p:grpSpPr>
        <p:sp>
          <p:nvSpPr>
            <p:cNvPr id="247" name="文本框 246"/>
            <p:cNvSpPr txBox="1"/>
            <p:nvPr/>
          </p:nvSpPr>
          <p:spPr>
            <a:xfrm>
              <a:off x="8851901" y="4066528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7943850" y="4320126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98" name="直接连接符 97"/>
          <p:cNvCxnSpPr/>
          <p:nvPr/>
        </p:nvCxnSpPr>
        <p:spPr>
          <a:xfrm flipH="1">
            <a:off x="1527055" y="22479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976662" y="17653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2109694" y="15097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2649417" y="12909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2098556" y="11398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等腰三角形 102"/>
          <p:cNvSpPr/>
          <p:nvPr/>
        </p:nvSpPr>
        <p:spPr>
          <a:xfrm rot="13594993">
            <a:off x="2451467" y="20800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53706" y="5717953"/>
            <a:ext cx="2715760" cy="2280093"/>
            <a:chOff x="853706" y="5717953"/>
            <a:chExt cx="2715760" cy="2280093"/>
          </a:xfrm>
        </p:grpSpPr>
        <p:sp>
          <p:nvSpPr>
            <p:cNvPr id="122" name="椭圆 121"/>
            <p:cNvSpPr/>
            <p:nvPr/>
          </p:nvSpPr>
          <p:spPr>
            <a:xfrm>
              <a:off x="1071539" y="5717953"/>
              <a:ext cx="2280093" cy="2280093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51747" y="5932049"/>
              <a:ext cx="1851902" cy="1851902"/>
              <a:chOff x="1266261" y="5932049"/>
              <a:chExt cx="1851902" cy="1851902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535708" y="6473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sp>
          <p:nvSpPr>
            <p:cNvPr id="129" name="弧形 128"/>
            <p:cNvSpPr/>
            <p:nvPr/>
          </p:nvSpPr>
          <p:spPr>
            <a:xfrm rot="19802437">
              <a:off x="853706" y="6614120"/>
              <a:ext cx="2715760" cy="664423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9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8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31" grpId="0" animBg="1"/>
      <p:bldP spid="135" grpId="0" animBg="1"/>
      <p:bldP spid="137" grpId="0" animBg="1"/>
      <p:bldP spid="136" grpId="0" animBg="1"/>
      <p:bldP spid="139" grpId="0" animBg="1"/>
      <p:bldP spid="140" grpId="0" animBg="1"/>
      <p:bldP spid="141" grpId="0"/>
      <p:bldP spid="143" grpId="0"/>
      <p:bldP spid="147" grpId="0"/>
      <p:bldGraphic spid="162" grpId="0" uiExpand="1">
        <p:bldSub>
          <a:bldChart bld="category"/>
        </p:bldSub>
      </p:bldGraphic>
      <p:bldP spid="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56808" y="2029740"/>
            <a:ext cx="3474720" cy="1236240"/>
            <a:chOff x="8056808" y="2029740"/>
            <a:chExt cx="3474720" cy="1236240"/>
          </a:xfrm>
        </p:grpSpPr>
        <p:grpSp>
          <p:nvGrpSpPr>
            <p:cNvPr id="61" name="组合 60"/>
            <p:cNvGrpSpPr/>
            <p:nvPr/>
          </p:nvGrpSpPr>
          <p:grpSpPr>
            <a:xfrm>
              <a:off x="9314495" y="2029740"/>
              <a:ext cx="946616" cy="400110"/>
              <a:chOff x="8447542" y="2054491"/>
              <a:chExt cx="946616" cy="40011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447542" y="2054491"/>
                <a:ext cx="47456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919596" y="2054491"/>
                <a:ext cx="474562" cy="400110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3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9290685" y="2054491"/>
                <a:ext cx="100314" cy="98811"/>
              </a:xfrm>
              <a:custGeom>
                <a:avLst/>
                <a:gdLst>
                  <a:gd name="connsiteX0" fmla="*/ 0 w 17209476"/>
                  <a:gd name="connsiteY0" fmla="*/ 0 h 16951569"/>
                  <a:gd name="connsiteX1" fmla="*/ 17186030 w 17209476"/>
                  <a:gd name="connsiteY1" fmla="*/ 0 h 16951569"/>
                  <a:gd name="connsiteX2" fmla="*/ 17209476 w 17209476"/>
                  <a:gd name="connsiteY2" fmla="*/ 16951569 h 16951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09476" h="16951569">
                    <a:moveTo>
                      <a:pt x="0" y="0"/>
                    </a:moveTo>
                    <a:lnTo>
                      <a:pt x="17186030" y="0"/>
                    </a:lnTo>
                    <a:cubicBezTo>
                      <a:pt x="17193845" y="5650523"/>
                      <a:pt x="17201661" y="11301046"/>
                      <a:pt x="17209476" y="16951569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993505" y="2454601"/>
                <a:ext cx="24193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25163" y="2064913"/>
              <a:ext cx="61200" cy="612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117100" y="2446490"/>
              <a:ext cx="135413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15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056808" y="2742760"/>
              <a:ext cx="347472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01049" y="4364274"/>
            <a:ext cx="624216" cy="3218687"/>
            <a:chOff x="701049" y="4364274"/>
            <a:chExt cx="624216" cy="3218687"/>
          </a:xfrm>
        </p:grpSpPr>
        <p:grpSp>
          <p:nvGrpSpPr>
            <p:cNvPr id="24" name="组合 23"/>
            <p:cNvGrpSpPr/>
            <p:nvPr/>
          </p:nvGrpSpPr>
          <p:grpSpPr>
            <a:xfrm>
              <a:off x="701049" y="4364274"/>
              <a:ext cx="624216" cy="624216"/>
              <a:chOff x="701049" y="4364274"/>
              <a:chExt cx="624216" cy="624216"/>
            </a:xfrm>
          </p:grpSpPr>
          <p:sp>
            <p:nvSpPr>
              <p:cNvPr id="402" name="椭圆 401"/>
              <p:cNvSpPr/>
              <p:nvPr/>
            </p:nvSpPr>
            <p:spPr>
              <a:xfrm>
                <a:off x="701049" y="4364274"/>
                <a:ext cx="624216" cy="624216"/>
              </a:xfrm>
              <a:prstGeom prst="ellipse">
                <a:avLst/>
              </a:prstGeom>
              <a:solidFill>
                <a:srgbClr val="09152D"/>
              </a:solidFill>
              <a:ln w="12700">
                <a:solidFill>
                  <a:schemeClr val="bg1"/>
                </a:solidFill>
              </a:ln>
              <a:effectLst>
                <a:glow rad="1270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/>
            </p:nvSpPr>
            <p:spPr>
              <a:xfrm>
                <a:off x="977157" y="4638268"/>
                <a:ext cx="82800" cy="82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6" name="直接连接符 405"/>
            <p:cNvCxnSpPr>
              <a:stCxn id="402" idx="4"/>
            </p:cNvCxnSpPr>
            <p:nvPr/>
          </p:nvCxnSpPr>
          <p:spPr>
            <a:xfrm flipH="1">
              <a:off x="1000887" y="4988490"/>
              <a:ext cx="12270" cy="2594471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722005" y="3899021"/>
            <a:ext cx="664030" cy="3238594"/>
            <a:chOff x="3722005" y="3899021"/>
            <a:chExt cx="664030" cy="3238594"/>
          </a:xfrm>
        </p:grpSpPr>
        <p:sp>
          <p:nvSpPr>
            <p:cNvPr id="411" name="椭圆 410"/>
            <p:cNvSpPr/>
            <p:nvPr/>
          </p:nvSpPr>
          <p:spPr>
            <a:xfrm>
              <a:off x="3722005" y="3899021"/>
              <a:ext cx="664030" cy="664030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>
              <a:spLocks noChangeAspect="1"/>
            </p:cNvSpPr>
            <p:nvPr/>
          </p:nvSpPr>
          <p:spPr>
            <a:xfrm>
              <a:off x="4014891" y="4189609"/>
              <a:ext cx="89997" cy="8999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11" idx="4"/>
            </p:cNvCxnSpPr>
            <p:nvPr/>
          </p:nvCxnSpPr>
          <p:spPr>
            <a:xfrm flipH="1">
              <a:off x="4041750" y="4563051"/>
              <a:ext cx="12270" cy="2574564"/>
            </a:xfrm>
            <a:prstGeom prst="line">
              <a:avLst/>
            </a:prstGeom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556810" y="4605853"/>
            <a:ext cx="333372" cy="333372"/>
            <a:chOff x="7556810" y="4605853"/>
            <a:chExt cx="333372" cy="333372"/>
          </a:xfrm>
        </p:grpSpPr>
        <p:sp>
          <p:nvSpPr>
            <p:cNvPr id="416" name="椭圆 415"/>
            <p:cNvSpPr/>
            <p:nvPr/>
          </p:nvSpPr>
          <p:spPr>
            <a:xfrm>
              <a:off x="7556810" y="4605853"/>
              <a:ext cx="333372" cy="333372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chemeClr val="accent4"/>
              </a:solidFill>
            </a:ln>
            <a:effectLst>
              <a:glow rad="127000">
                <a:schemeClr val="accent4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椭圆 416"/>
            <p:cNvSpPr>
              <a:spLocks noChangeAspect="1"/>
            </p:cNvSpPr>
            <p:nvPr/>
          </p:nvSpPr>
          <p:spPr>
            <a:xfrm>
              <a:off x="7692450" y="4739669"/>
              <a:ext cx="71407" cy="714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3" name="直接连接符 212"/>
          <p:cNvCxnSpPr/>
          <p:nvPr/>
        </p:nvCxnSpPr>
        <p:spPr>
          <a:xfrm flipH="1">
            <a:off x="10321914" y="315787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H="1">
            <a:off x="9771521" y="267527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H="1">
            <a:off x="10904553" y="241968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flipH="1">
            <a:off x="11444276" y="220092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flipH="1">
            <a:off x="10893415" y="204979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等腰三角形 217"/>
          <p:cNvSpPr/>
          <p:nvPr/>
        </p:nvSpPr>
        <p:spPr>
          <a:xfrm rot="13594993">
            <a:off x="11246326" y="298999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8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9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968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30" grpId="0"/>
      <p:bldP spid="431" grpId="0"/>
      <p:bldP spid="432" grpId="0"/>
      <p:bldP spid="433" grpId="0"/>
      <p:bldP spid="434" grpId="0"/>
      <p:bldP spid="435" grpId="0"/>
      <p:bldP spid="437" grpId="0" animBg="1"/>
      <p:bldP spid="438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081289"/>
              <a:gd name="adj2" fmla="val 6525498"/>
            </a:avLst>
          </a:prstGeom>
          <a:ln w="3175"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75688" y="1683801"/>
            <a:ext cx="3412600" cy="3240624"/>
            <a:chOff x="4475688" y="1683801"/>
            <a:chExt cx="3412600" cy="3240624"/>
          </a:xfrm>
        </p:grpSpPr>
        <p:sp>
          <p:nvSpPr>
            <p:cNvPr id="17" name="弧形 16"/>
            <p:cNvSpPr>
              <a:spLocks noChangeAspect="1"/>
            </p:cNvSpPr>
            <p:nvPr/>
          </p:nvSpPr>
          <p:spPr>
            <a:xfrm>
              <a:off x="4475688" y="1683801"/>
              <a:ext cx="3240624" cy="3240624"/>
            </a:xfrm>
            <a:prstGeom prst="arc">
              <a:avLst>
                <a:gd name="adj1" fmla="val 52565"/>
                <a:gd name="adj2" fmla="val 7575827"/>
              </a:avLst>
            </a:prstGeom>
            <a:ln w="3175">
              <a:solidFill>
                <a:srgbClr val="55E1DB"/>
              </a:solidFill>
              <a:prstDash val="dash"/>
              <a:headEnd type="diamond" w="sm" len="sm"/>
              <a:tailEnd type="triangl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545388" y="3149600"/>
              <a:ext cx="342900" cy="342900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29880" y="3083560"/>
            <a:ext cx="2311400" cy="635437"/>
            <a:chOff x="7929880" y="3083560"/>
            <a:chExt cx="2311400" cy="635437"/>
          </a:xfrm>
        </p:grpSpPr>
        <p:sp>
          <p:nvSpPr>
            <p:cNvPr id="50" name="文本框 49"/>
            <p:cNvSpPr txBox="1"/>
            <p:nvPr/>
          </p:nvSpPr>
          <p:spPr>
            <a:xfrm>
              <a:off x="7929880" y="3411220"/>
              <a:ext cx="2311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975600" y="3083560"/>
              <a:ext cx="1168400" cy="369332"/>
              <a:chOff x="7975600" y="3083560"/>
              <a:chExt cx="1168400" cy="36933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7975600" y="3083560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effectLst>
                      <a:glow rad="127000">
                        <a:schemeClr val="bg1">
                          <a:alpha val="2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HREE BODY</a:t>
                </a:r>
                <a:endParaRPr lang="zh-CN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8939688" y="3201649"/>
                <a:ext cx="68580" cy="55606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 rot="10800000">
                <a:off x="8031164" y="3335321"/>
                <a:ext cx="85406" cy="69248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38400" y="5813230"/>
            <a:ext cx="7452360" cy="307777"/>
            <a:chOff x="2438400" y="5813230"/>
            <a:chExt cx="7452360" cy="307777"/>
          </a:xfrm>
        </p:grpSpPr>
        <p:grpSp>
          <p:nvGrpSpPr>
            <p:cNvPr id="92" name="组合 91"/>
            <p:cNvGrpSpPr/>
            <p:nvPr/>
          </p:nvGrpSpPr>
          <p:grpSpPr>
            <a:xfrm>
              <a:off x="2438400" y="5896607"/>
              <a:ext cx="7452360" cy="142875"/>
              <a:chOff x="2438400" y="5448300"/>
              <a:chExt cx="7452360" cy="142875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438400" y="5448300"/>
                <a:ext cx="745236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777490" y="5514975"/>
                <a:ext cx="67741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720340" y="5591175"/>
                <a:ext cx="68884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/>
          </p:nvSpPr>
          <p:spPr>
            <a:xfrm>
              <a:off x="3962238" y="5813230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459382" y="431039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107198" y="437358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099578" y="465552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6445" y="3234068"/>
            <a:ext cx="215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Water Drop</a:t>
            </a:r>
            <a:endParaRPr lang="zh-CN" altLang="en-US" sz="2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603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175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9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7" grpId="0" animBg="1"/>
      <p:bldP spid="18" grpId="0" animBg="1"/>
      <p:bldP spid="36" grpId="0" animBg="1"/>
      <p:bldP spid="40" grpId="0" animBg="1"/>
      <p:bldP spid="47" grpId="0" animBg="1"/>
      <p:bldP spid="54" grpId="0" animBg="1"/>
      <p:bldP spid="55" grpId="0"/>
      <p:bldP spid="56" grpId="0"/>
      <p:bldP spid="60" grpId="0"/>
      <p:bldP spid="100" grpId="0"/>
      <p:bldP spid="101" grpId="0"/>
      <p:bldP spid="104" grpId="0" animBg="1"/>
      <p:bldP spid="108" grpId="0" animBg="1"/>
      <p:bldP spid="109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71768" y="5655935"/>
            <a:ext cx="6515697" cy="307777"/>
            <a:chOff x="5171768" y="5655935"/>
            <a:chExt cx="6515697" cy="307777"/>
          </a:xfrm>
        </p:grpSpPr>
        <p:sp>
          <p:nvSpPr>
            <p:cNvPr id="36" name="文本框 35"/>
            <p:cNvSpPr txBox="1"/>
            <p:nvPr/>
          </p:nvSpPr>
          <p:spPr>
            <a:xfrm>
              <a:off x="7419941" y="5655935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545394" y="5739312"/>
              <a:ext cx="603091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171768" y="5805987"/>
              <a:ext cx="642501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76568" y="5882187"/>
              <a:ext cx="617736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4326194" y="818412"/>
            <a:ext cx="3736258" cy="5911934"/>
            <a:chOff x="4326194" y="818412"/>
            <a:chExt cx="3736258" cy="5911934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326194" y="818412"/>
              <a:ext cx="3736258" cy="0"/>
            </a:xfrm>
            <a:prstGeom prst="line">
              <a:avLst/>
            </a:prstGeom>
            <a:ln w="44450">
              <a:gradFill>
                <a:gsLst>
                  <a:gs pos="50300">
                    <a:schemeClr val="bg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746464" y="866596"/>
              <a:ext cx="2315988" cy="5863750"/>
            </a:xfrm>
            <a:prstGeom prst="line">
              <a:avLst/>
            </a:prstGeom>
            <a:ln w="44450">
              <a:gradFill>
                <a:gsLst>
                  <a:gs pos="0">
                    <a:srgbClr val="E83766">
                      <a:alpha val="0"/>
                    </a:srgbClr>
                  </a:gs>
                  <a:gs pos="50000">
                    <a:schemeClr val="bg1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 animBg="1"/>
      <p:bldP spid="31" grpId="0"/>
      <p:bldP spid="76" grpId="0" animBg="1"/>
      <p:bldP spid="77" grpId="0" animBg="1"/>
      <p:bldP spid="81" grpId="0" animBg="1"/>
      <p:bldP spid="82" grpId="0"/>
      <p:bldP spid="86" grpId="0" animBg="1"/>
      <p:bldP spid="8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 rot="21077149">
            <a:off x="-2588235" y="818019"/>
            <a:ext cx="6390068" cy="6390068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 rot="21077149">
            <a:off x="-2624521" y="404361"/>
            <a:ext cx="6390068" cy="6390068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97864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31720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31720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197864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7076799" flipV="1">
            <a:off x="-254483" y="3332631"/>
            <a:ext cx="3850502" cy="1227496"/>
            <a:chOff x="-1004892" y="1432878"/>
            <a:chExt cx="14210347" cy="3987314"/>
          </a:xfrm>
        </p:grpSpPr>
        <p:sp>
          <p:nvSpPr>
            <p:cNvPr id="9" name="任意多边形 8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/>
          <p:nvPr/>
        </p:nvCxnSpPr>
        <p:spPr>
          <a:xfrm flipH="1">
            <a:off x="1156052" y="2938781"/>
            <a:ext cx="710383" cy="854062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570513" y="2348241"/>
            <a:ext cx="1246684" cy="145435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1687926" y="2185736"/>
            <a:ext cx="567349" cy="700941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150808" y="1941500"/>
            <a:ext cx="572467" cy="730069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1718607" y="1787288"/>
            <a:ext cx="1380195" cy="172165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等腰三角形 63"/>
          <p:cNvSpPr/>
          <p:nvPr/>
        </p:nvSpPr>
        <p:spPr>
          <a:xfrm rot="12996864">
            <a:off x="2014587" y="2770910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L 形 105"/>
          <p:cNvSpPr/>
          <p:nvPr/>
        </p:nvSpPr>
        <p:spPr>
          <a:xfrm rot="2171725">
            <a:off x="3646037" y="3207150"/>
            <a:ext cx="245334" cy="245334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3801956" y="1067312"/>
            <a:ext cx="4594772" cy="9189544"/>
            <a:chOff x="4134637" y="1467637"/>
            <a:chExt cx="3922726" cy="7845452"/>
          </a:xfrm>
        </p:grpSpPr>
        <p:sp>
          <p:nvSpPr>
            <p:cNvPr id="107" name="弧形 106"/>
            <p:cNvSpPr/>
            <p:nvPr/>
          </p:nvSpPr>
          <p:spPr>
            <a:xfrm>
              <a:off x="4134637" y="1467637"/>
              <a:ext cx="3922726" cy="3922726"/>
            </a:xfrm>
            <a:prstGeom prst="arc">
              <a:avLst>
                <a:gd name="adj1" fmla="val 13277036"/>
                <a:gd name="adj2" fmla="val 5396098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弧形 107"/>
            <p:cNvSpPr/>
            <p:nvPr/>
          </p:nvSpPr>
          <p:spPr>
            <a:xfrm>
              <a:off x="4134637" y="5390363"/>
              <a:ext cx="3922726" cy="3922726"/>
            </a:xfrm>
            <a:prstGeom prst="arc">
              <a:avLst>
                <a:gd name="adj1" fmla="val 16196400"/>
                <a:gd name="adj2" fmla="val 20493968"/>
              </a:avLst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弧形 110"/>
          <p:cNvSpPr/>
          <p:nvPr/>
        </p:nvSpPr>
        <p:spPr>
          <a:xfrm>
            <a:off x="3935476" y="1173219"/>
            <a:ext cx="4377049" cy="4377050"/>
          </a:xfrm>
          <a:prstGeom prst="arc">
            <a:avLst>
              <a:gd name="adj1" fmla="val 13297431"/>
              <a:gd name="adj2" fmla="val 21579121"/>
            </a:avLst>
          </a:prstGeom>
          <a:ln w="127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3552489" y="794104"/>
            <a:ext cx="5391486" cy="5141189"/>
            <a:chOff x="3905730" y="1219200"/>
            <a:chExt cx="4634766" cy="4419600"/>
          </a:xfrm>
        </p:grpSpPr>
        <p:sp>
          <p:nvSpPr>
            <p:cNvPr id="113" name="弧形 112"/>
            <p:cNvSpPr>
              <a:spLocks noChangeAspect="1"/>
            </p:cNvSpPr>
            <p:nvPr/>
          </p:nvSpPr>
          <p:spPr>
            <a:xfrm flipH="1">
              <a:off x="3905730" y="1219200"/>
              <a:ext cx="4419600" cy="4419600"/>
            </a:xfrm>
            <a:prstGeom prst="arc">
              <a:avLst>
                <a:gd name="adj1" fmla="val 9357955"/>
                <a:gd name="adj2" fmla="val 12205816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8287262" y="3393606"/>
              <a:ext cx="70788" cy="707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flipH="1" flipV="1">
              <a:off x="8240107" y="3352767"/>
              <a:ext cx="171318" cy="152466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箭头连接符 114"/>
            <p:cNvCxnSpPr/>
            <p:nvPr/>
          </p:nvCxnSpPr>
          <p:spPr>
            <a:xfrm>
              <a:off x="8057363" y="3426460"/>
              <a:ext cx="483133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弧形 124"/>
          <p:cNvSpPr/>
          <p:nvPr/>
        </p:nvSpPr>
        <p:spPr>
          <a:xfrm>
            <a:off x="3679730" y="949954"/>
            <a:ext cx="4829488" cy="4829488"/>
          </a:xfrm>
          <a:prstGeom prst="arc">
            <a:avLst>
              <a:gd name="adj1" fmla="val 20616450"/>
              <a:gd name="adj2" fmla="val 2943253"/>
            </a:avLst>
          </a:prstGeom>
          <a:ln w="6350">
            <a:solidFill>
              <a:srgbClr val="E83766">
                <a:alpha val="60000"/>
              </a:srgb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空心弧 126"/>
          <p:cNvSpPr>
            <a:spLocks noChangeAspect="1"/>
          </p:cNvSpPr>
          <p:nvPr/>
        </p:nvSpPr>
        <p:spPr>
          <a:xfrm>
            <a:off x="3952256" y="5791874"/>
            <a:ext cx="4330742" cy="4330742"/>
          </a:xfrm>
          <a:prstGeom prst="blockArc">
            <a:avLst>
              <a:gd name="adj1" fmla="val 16184545"/>
              <a:gd name="adj2" fmla="val 400233"/>
              <a:gd name="adj3" fmla="val 2014"/>
            </a:avLst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8" name="十字形 127"/>
          <p:cNvSpPr/>
          <p:nvPr/>
        </p:nvSpPr>
        <p:spPr>
          <a:xfrm>
            <a:off x="4253610" y="1909102"/>
            <a:ext cx="140828" cy="140828"/>
          </a:xfrm>
          <a:prstGeom prst="plus">
            <a:avLst>
              <a:gd name="adj" fmla="val 38889"/>
            </a:avLst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2" name="组合 141"/>
          <p:cNvGrpSpPr/>
          <p:nvPr/>
        </p:nvGrpSpPr>
        <p:grpSpPr>
          <a:xfrm>
            <a:off x="5073445" y="2980014"/>
            <a:ext cx="2035278" cy="646331"/>
            <a:chOff x="5073445" y="2980014"/>
            <a:chExt cx="2035278" cy="646331"/>
          </a:xfrm>
        </p:grpSpPr>
        <p:sp>
          <p:nvSpPr>
            <p:cNvPr id="131" name="文本框 130"/>
            <p:cNvSpPr txBox="1"/>
            <p:nvPr/>
          </p:nvSpPr>
          <p:spPr>
            <a:xfrm>
              <a:off x="5073445" y="2980014"/>
              <a:ext cx="2035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55E1D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REE</a:t>
              </a:r>
              <a:endParaRPr lang="zh-CN" altLang="en-US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cxnSp>
          <p:nvCxnSpPr>
            <p:cNvPr id="133" name="直接连接符 132"/>
            <p:cNvCxnSpPr/>
            <p:nvPr/>
          </p:nvCxnSpPr>
          <p:spPr>
            <a:xfrm>
              <a:off x="6017895" y="3324715"/>
              <a:ext cx="107442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/>
        </p:nvGrpSpPr>
        <p:grpSpPr>
          <a:xfrm>
            <a:off x="7153823" y="2938478"/>
            <a:ext cx="159576" cy="159576"/>
            <a:chOff x="7191184" y="2907147"/>
            <a:chExt cx="159576" cy="159576"/>
          </a:xfrm>
        </p:grpSpPr>
        <p:cxnSp>
          <p:nvCxnSpPr>
            <p:cNvPr id="156" name="直接连接符 155"/>
            <p:cNvCxnSpPr/>
            <p:nvPr/>
          </p:nvCxnSpPr>
          <p:spPr>
            <a:xfrm rot="900000" flipH="1">
              <a:off x="7191184" y="2907147"/>
              <a:ext cx="159576" cy="159576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组合 146"/>
            <p:cNvGrpSpPr/>
            <p:nvPr/>
          </p:nvGrpSpPr>
          <p:grpSpPr>
            <a:xfrm>
              <a:off x="7237183" y="2952994"/>
              <a:ext cx="67729" cy="67729"/>
              <a:chOff x="7532370" y="3106318"/>
              <a:chExt cx="213360" cy="213360"/>
            </a:xfrm>
            <a:effectLst>
              <a:glow rad="165100">
                <a:srgbClr val="55E1DB">
                  <a:alpha val="12000"/>
                </a:srgbClr>
              </a:glow>
            </a:effectLst>
          </p:grpSpPr>
          <p:sp>
            <p:nvSpPr>
              <p:cNvPr id="143" name="椭圆 142"/>
              <p:cNvSpPr/>
              <p:nvPr/>
            </p:nvSpPr>
            <p:spPr>
              <a:xfrm flipV="1">
                <a:off x="7532370" y="3106318"/>
                <a:ext cx="213360" cy="213360"/>
              </a:xfrm>
              <a:prstGeom prst="ellipse">
                <a:avLst/>
              </a:prstGeom>
              <a:solidFill>
                <a:srgbClr val="09152D"/>
              </a:solidFill>
              <a:ln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>
                <a:off x="7616189" y="3190695"/>
                <a:ext cx="45720" cy="44605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2" name="文本框 171"/>
          <p:cNvSpPr txBox="1"/>
          <p:nvPr/>
        </p:nvSpPr>
        <p:spPr>
          <a:xfrm>
            <a:off x="4616379" y="3593342"/>
            <a:ext cx="295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4799861" y="5595226"/>
            <a:ext cx="946616" cy="400110"/>
            <a:chOff x="4616379" y="5609737"/>
            <a:chExt cx="946616" cy="400110"/>
          </a:xfrm>
        </p:grpSpPr>
        <p:sp>
          <p:nvSpPr>
            <p:cNvPr id="173" name="文本框 172"/>
            <p:cNvSpPr txBox="1"/>
            <p:nvPr/>
          </p:nvSpPr>
          <p:spPr>
            <a:xfrm>
              <a:off x="4616379" y="5609737"/>
              <a:ext cx="4745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088433" y="5609737"/>
              <a:ext cx="474562" cy="400110"/>
            </a:xfrm>
            <a:prstGeom prst="rect">
              <a:avLst/>
            </a:prstGeom>
            <a:noFill/>
            <a:ln w="3175">
              <a:solidFill>
                <a:schemeClr val="bg1">
                  <a:alpha val="3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75" name="等腰三角形 174"/>
          <p:cNvSpPr/>
          <p:nvPr/>
        </p:nvSpPr>
        <p:spPr>
          <a:xfrm rot="16200000">
            <a:off x="6865416" y="5380138"/>
            <a:ext cx="656712" cy="56613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等腰三角形 176"/>
          <p:cNvSpPr/>
          <p:nvPr/>
        </p:nvSpPr>
        <p:spPr>
          <a:xfrm rot="1795004">
            <a:off x="7376797" y="5385663"/>
            <a:ext cx="98454" cy="84874"/>
          </a:xfrm>
          <a:prstGeom prst="triangle">
            <a:avLst/>
          </a:prstGeom>
          <a:solidFill>
            <a:srgbClr val="E83766">
              <a:alpha val="25000"/>
            </a:srgb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/>
          <p:cNvSpPr txBox="1"/>
          <p:nvPr/>
        </p:nvSpPr>
        <p:spPr>
          <a:xfrm>
            <a:off x="7025764" y="5473889"/>
            <a:ext cx="49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等腰三角形 178"/>
          <p:cNvSpPr/>
          <p:nvPr/>
        </p:nvSpPr>
        <p:spPr>
          <a:xfrm rot="5400000">
            <a:off x="5828874" y="5620854"/>
            <a:ext cx="98248" cy="846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6" name="组合 195"/>
          <p:cNvGrpSpPr/>
          <p:nvPr/>
        </p:nvGrpSpPr>
        <p:grpSpPr>
          <a:xfrm>
            <a:off x="4799861" y="6256482"/>
            <a:ext cx="2157199" cy="275532"/>
            <a:chOff x="4799861" y="6235700"/>
            <a:chExt cx="2157199" cy="275532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4799861" y="6235700"/>
              <a:ext cx="2157199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4799861" y="6363335"/>
              <a:ext cx="1737483" cy="0"/>
            </a:xfrm>
            <a:prstGeom prst="line">
              <a:avLst/>
            </a:prstGeom>
            <a:ln w="6350" cap="flat" cmpd="sng" algn="ctr">
              <a:solidFill>
                <a:schemeClr val="bg1">
                  <a:alpha val="2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4799861" y="6511232"/>
              <a:ext cx="1317766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glow rad="127000">
                <a:schemeClr val="bg1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196"/>
          <p:cNvGrpSpPr/>
          <p:nvPr/>
        </p:nvGrpSpPr>
        <p:grpSpPr>
          <a:xfrm>
            <a:off x="6260424" y="6507453"/>
            <a:ext cx="349275" cy="54000"/>
            <a:chOff x="3025140" y="1244575"/>
            <a:chExt cx="349275" cy="54000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7538414" y="1591134"/>
            <a:ext cx="670348" cy="670348"/>
            <a:chOff x="7512375" y="1721280"/>
            <a:chExt cx="670348" cy="670348"/>
          </a:xfrm>
        </p:grpSpPr>
        <p:sp>
          <p:nvSpPr>
            <p:cNvPr id="202" name="椭圆 201"/>
            <p:cNvSpPr/>
            <p:nvPr/>
          </p:nvSpPr>
          <p:spPr>
            <a:xfrm>
              <a:off x="7512375" y="1721280"/>
              <a:ext cx="670348" cy="67034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3" name="组合 202"/>
            <p:cNvGrpSpPr/>
            <p:nvPr/>
          </p:nvGrpSpPr>
          <p:grpSpPr>
            <a:xfrm>
              <a:off x="7713871" y="1882408"/>
              <a:ext cx="267358" cy="348092"/>
              <a:chOff x="10083769" y="2820636"/>
              <a:chExt cx="434340" cy="565502"/>
            </a:xfrm>
          </p:grpSpPr>
          <p:sp>
            <p:nvSpPr>
              <p:cNvPr id="204" name="Freeform 634"/>
              <p:cNvSpPr>
                <a:spLocks noEditPoints="1"/>
              </p:cNvSpPr>
              <p:nvPr/>
            </p:nvSpPr>
            <p:spPr bwMode="auto">
              <a:xfrm>
                <a:off x="10119248" y="2820636"/>
                <a:ext cx="398861" cy="397787"/>
              </a:xfrm>
              <a:custGeom>
                <a:avLst/>
                <a:gdLst>
                  <a:gd name="T0" fmla="*/ 225 w 314"/>
                  <a:gd name="T1" fmla="*/ 39 h 313"/>
                  <a:gd name="T2" fmla="*/ 34 w 314"/>
                  <a:gd name="T3" fmla="*/ 89 h 313"/>
                  <a:gd name="T4" fmla="*/ 62 w 314"/>
                  <a:gd name="T5" fmla="*/ 264 h 313"/>
                  <a:gd name="T6" fmla="*/ 84 w 314"/>
                  <a:gd name="T7" fmla="*/ 280 h 313"/>
                  <a:gd name="T8" fmla="*/ 110 w 314"/>
                  <a:gd name="T9" fmla="*/ 292 h 313"/>
                  <a:gd name="T10" fmla="*/ 275 w 314"/>
                  <a:gd name="T11" fmla="*/ 230 h 313"/>
                  <a:gd name="T12" fmla="*/ 225 w 314"/>
                  <a:gd name="T13" fmla="*/ 39 h 313"/>
                  <a:gd name="T14" fmla="*/ 229 w 314"/>
                  <a:gd name="T15" fmla="*/ 203 h 313"/>
                  <a:gd name="T16" fmla="*/ 111 w 314"/>
                  <a:gd name="T17" fmla="*/ 234 h 313"/>
                  <a:gd name="T18" fmla="*/ 79 w 314"/>
                  <a:gd name="T19" fmla="*/ 116 h 313"/>
                  <a:gd name="T20" fmla="*/ 198 w 314"/>
                  <a:gd name="T21" fmla="*/ 84 h 313"/>
                  <a:gd name="T22" fmla="*/ 229 w 314"/>
                  <a:gd name="T23" fmla="*/ 20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4" h="313">
                    <a:moveTo>
                      <a:pt x="225" y="39"/>
                    </a:moveTo>
                    <a:cubicBezTo>
                      <a:pt x="158" y="0"/>
                      <a:pt x="72" y="23"/>
                      <a:pt x="34" y="89"/>
                    </a:cubicBezTo>
                    <a:cubicBezTo>
                      <a:pt x="0" y="148"/>
                      <a:pt x="13" y="221"/>
                      <a:pt x="62" y="264"/>
                    </a:cubicBezTo>
                    <a:cubicBezTo>
                      <a:pt x="69" y="270"/>
                      <a:pt x="76" y="275"/>
                      <a:pt x="84" y="280"/>
                    </a:cubicBezTo>
                    <a:cubicBezTo>
                      <a:pt x="92" y="285"/>
                      <a:pt x="101" y="289"/>
                      <a:pt x="110" y="292"/>
                    </a:cubicBezTo>
                    <a:cubicBezTo>
                      <a:pt x="171" y="313"/>
                      <a:pt x="241" y="288"/>
                      <a:pt x="275" y="230"/>
                    </a:cubicBezTo>
                    <a:cubicBezTo>
                      <a:pt x="314" y="163"/>
                      <a:pt x="291" y="77"/>
                      <a:pt x="225" y="39"/>
                    </a:cubicBezTo>
                    <a:close/>
                    <a:moveTo>
                      <a:pt x="229" y="203"/>
                    </a:moveTo>
                    <a:cubicBezTo>
                      <a:pt x="205" y="244"/>
                      <a:pt x="152" y="259"/>
                      <a:pt x="111" y="234"/>
                    </a:cubicBezTo>
                    <a:cubicBezTo>
                      <a:pt x="69" y="210"/>
                      <a:pt x="55" y="157"/>
                      <a:pt x="79" y="116"/>
                    </a:cubicBezTo>
                    <a:cubicBezTo>
                      <a:pt x="103" y="74"/>
                      <a:pt x="157" y="60"/>
                      <a:pt x="198" y="84"/>
                    </a:cubicBezTo>
                    <a:cubicBezTo>
                      <a:pt x="239" y="108"/>
                      <a:pt x="254" y="162"/>
                      <a:pt x="229" y="2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Oval 635"/>
              <p:cNvSpPr>
                <a:spLocks noChangeArrowheads="1"/>
              </p:cNvSpPr>
              <p:nvPr/>
            </p:nvSpPr>
            <p:spPr bwMode="auto">
              <a:xfrm>
                <a:off x="10284275" y="2945348"/>
                <a:ext cx="63431" cy="65044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636"/>
              <p:cNvSpPr>
                <a:spLocks/>
              </p:cNvSpPr>
              <p:nvPr/>
            </p:nvSpPr>
            <p:spPr bwMode="auto">
              <a:xfrm>
                <a:off x="10315991" y="3016304"/>
                <a:ext cx="68806" cy="73645"/>
              </a:xfrm>
              <a:custGeom>
                <a:avLst/>
                <a:gdLst>
                  <a:gd name="T0" fmla="*/ 13 w 54"/>
                  <a:gd name="T1" fmla="*/ 0 h 58"/>
                  <a:gd name="T2" fmla="*/ 0 w 54"/>
                  <a:gd name="T3" fmla="*/ 11 h 58"/>
                  <a:gd name="T4" fmla="*/ 13 w 54"/>
                  <a:gd name="T5" fmla="*/ 40 h 58"/>
                  <a:gd name="T6" fmla="*/ 0 w 54"/>
                  <a:gd name="T7" fmla="*/ 58 h 58"/>
                  <a:gd name="T8" fmla="*/ 4 w 54"/>
                  <a:gd name="T9" fmla="*/ 58 h 58"/>
                  <a:gd name="T10" fmla="*/ 44 w 54"/>
                  <a:gd name="T11" fmla="*/ 16 h 58"/>
                  <a:gd name="T12" fmla="*/ 13 w 54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1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54" y="58"/>
                      <a:pt x="44" y="29"/>
                      <a:pt x="44" y="16"/>
                    </a:cubicBezTo>
                    <a:cubicBezTo>
                      <a:pt x="44" y="6"/>
                      <a:pt x="24" y="2"/>
                      <a:pt x="13" y="0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637"/>
              <p:cNvSpPr>
                <a:spLocks/>
              </p:cNvSpPr>
              <p:nvPr/>
            </p:nvSpPr>
            <p:spPr bwMode="auto">
              <a:xfrm>
                <a:off x="10247722" y="3016304"/>
                <a:ext cx="68269" cy="73645"/>
              </a:xfrm>
              <a:custGeom>
                <a:avLst/>
                <a:gdLst>
                  <a:gd name="T0" fmla="*/ 54 w 54"/>
                  <a:gd name="T1" fmla="*/ 11 h 58"/>
                  <a:gd name="T2" fmla="*/ 41 w 54"/>
                  <a:gd name="T3" fmla="*/ 0 h 58"/>
                  <a:gd name="T4" fmla="*/ 11 w 54"/>
                  <a:gd name="T5" fmla="*/ 16 h 58"/>
                  <a:gd name="T6" fmla="*/ 50 w 54"/>
                  <a:gd name="T7" fmla="*/ 58 h 58"/>
                  <a:gd name="T8" fmla="*/ 54 w 54"/>
                  <a:gd name="T9" fmla="*/ 58 h 58"/>
                  <a:gd name="T10" fmla="*/ 41 w 54"/>
                  <a:gd name="T11" fmla="*/ 40 h 58"/>
                  <a:gd name="T12" fmla="*/ 54 w 54"/>
                  <a:gd name="T13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54" y="11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0" y="2"/>
                      <a:pt x="11" y="6"/>
                      <a:pt x="11" y="16"/>
                    </a:cubicBezTo>
                    <a:cubicBezTo>
                      <a:pt x="11" y="29"/>
                      <a:pt x="0" y="58"/>
                      <a:pt x="50" y="58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41" y="40"/>
                      <a:pt x="41" y="40"/>
                      <a:pt x="41" y="40"/>
                    </a:cubicBezTo>
                    <a:lnTo>
                      <a:pt x="54" y="11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638"/>
              <p:cNvSpPr>
                <a:spLocks/>
              </p:cNvSpPr>
              <p:nvPr/>
            </p:nvSpPr>
            <p:spPr bwMode="auto">
              <a:xfrm>
                <a:off x="10083769" y="3167893"/>
                <a:ext cx="167715" cy="218245"/>
              </a:xfrm>
              <a:custGeom>
                <a:avLst/>
                <a:gdLst>
                  <a:gd name="T0" fmla="*/ 85 w 132"/>
                  <a:gd name="T1" fmla="*/ 0 h 172"/>
                  <a:gd name="T2" fmla="*/ 12 w 132"/>
                  <a:gd name="T3" fmla="*/ 125 h 172"/>
                  <a:gd name="T4" fmla="*/ 25 w 132"/>
                  <a:gd name="T5" fmla="*/ 158 h 172"/>
                  <a:gd name="T6" fmla="*/ 58 w 132"/>
                  <a:gd name="T7" fmla="*/ 156 h 172"/>
                  <a:gd name="T8" fmla="*/ 132 w 132"/>
                  <a:gd name="T9" fmla="*/ 28 h 172"/>
                  <a:gd name="T10" fmla="*/ 105 w 132"/>
                  <a:gd name="T11" fmla="*/ 19 h 172"/>
                  <a:gd name="T12" fmla="*/ 85 w 132"/>
                  <a:gd name="T13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72">
                    <a:moveTo>
                      <a:pt x="85" y="0"/>
                    </a:move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0" y="144"/>
                      <a:pt x="25" y="158"/>
                    </a:cubicBezTo>
                    <a:cubicBezTo>
                      <a:pt x="49" y="172"/>
                      <a:pt x="58" y="156"/>
                      <a:pt x="58" y="156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2" y="28"/>
                      <a:pt x="119" y="27"/>
                      <a:pt x="105" y="19"/>
                    </a:cubicBezTo>
                    <a:cubicBezTo>
                      <a:pt x="92" y="11"/>
                      <a:pt x="85" y="0"/>
                      <a:pt x="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8262087" y="1633150"/>
            <a:ext cx="2332033" cy="549232"/>
            <a:chOff x="8190712" y="1493450"/>
            <a:chExt cx="2332033" cy="549232"/>
          </a:xfrm>
        </p:grpSpPr>
        <p:sp>
          <p:nvSpPr>
            <p:cNvPr id="209" name="文本框 208"/>
            <p:cNvSpPr txBox="1"/>
            <p:nvPr/>
          </p:nvSpPr>
          <p:spPr>
            <a:xfrm>
              <a:off x="8190712" y="1493450"/>
              <a:ext cx="92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8190712" y="1765683"/>
              <a:ext cx="233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15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ipsum dolor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2" name="等腰三角形 211"/>
          <p:cNvSpPr/>
          <p:nvPr/>
        </p:nvSpPr>
        <p:spPr>
          <a:xfrm>
            <a:off x="8858962" y="1676730"/>
            <a:ext cx="89278" cy="76964"/>
          </a:xfrm>
          <a:prstGeom prst="triangle">
            <a:avLst/>
          </a:prstGeom>
          <a:solidFill>
            <a:srgbClr val="55E1DB">
              <a:alpha val="49000"/>
            </a:srgbClr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弧形 213"/>
          <p:cNvSpPr>
            <a:spLocks noChangeAspect="1"/>
          </p:cNvSpPr>
          <p:nvPr/>
        </p:nvSpPr>
        <p:spPr>
          <a:xfrm flipH="1">
            <a:off x="587285" y="-2176672"/>
            <a:ext cx="11076832" cy="1107683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弧形 214"/>
          <p:cNvSpPr>
            <a:spLocks noChangeAspect="1"/>
          </p:cNvSpPr>
          <p:nvPr/>
        </p:nvSpPr>
        <p:spPr>
          <a:xfrm flipH="1">
            <a:off x="221930" y="-2536325"/>
            <a:ext cx="11821002" cy="1182100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rgbClr val="E83766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215"/>
          <p:cNvGrpSpPr/>
          <p:nvPr/>
        </p:nvGrpSpPr>
        <p:grpSpPr>
          <a:xfrm>
            <a:off x="10725627" y="374005"/>
            <a:ext cx="437908" cy="437908"/>
            <a:chOff x="10727532" y="377045"/>
            <a:chExt cx="437908" cy="437908"/>
          </a:xfrm>
        </p:grpSpPr>
        <p:sp>
          <p:nvSpPr>
            <p:cNvPr id="217" name="椭圆 216"/>
            <p:cNvSpPr/>
            <p:nvPr/>
          </p:nvSpPr>
          <p:spPr>
            <a:xfrm>
              <a:off x="10727532" y="377045"/>
              <a:ext cx="437908" cy="43790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8" name="组合 217"/>
            <p:cNvGrpSpPr/>
            <p:nvPr/>
          </p:nvGrpSpPr>
          <p:grpSpPr>
            <a:xfrm>
              <a:off x="10821632" y="494876"/>
              <a:ext cx="249707" cy="202246"/>
              <a:chOff x="10821632" y="494876"/>
              <a:chExt cx="249707" cy="202246"/>
            </a:xfrm>
          </p:grpSpPr>
          <p:sp>
            <p:nvSpPr>
              <p:cNvPr id="219" name="Freeform 639"/>
              <p:cNvSpPr>
                <a:spLocks noEditPoints="1"/>
              </p:cNvSpPr>
              <p:nvPr/>
            </p:nvSpPr>
            <p:spPr bwMode="auto">
              <a:xfrm>
                <a:off x="10983471" y="608612"/>
                <a:ext cx="87868" cy="88510"/>
              </a:xfrm>
              <a:custGeom>
                <a:avLst/>
                <a:gdLst>
                  <a:gd name="T0" fmla="*/ 87 w 174"/>
                  <a:gd name="T1" fmla="*/ 0 h 175"/>
                  <a:gd name="T2" fmla="*/ 61 w 174"/>
                  <a:gd name="T3" fmla="*/ 4 h 175"/>
                  <a:gd name="T4" fmla="*/ 44 w 174"/>
                  <a:gd name="T5" fmla="*/ 11 h 175"/>
                  <a:gd name="T6" fmla="*/ 35 w 174"/>
                  <a:gd name="T7" fmla="*/ 17 h 175"/>
                  <a:gd name="T8" fmla="*/ 0 w 174"/>
                  <a:gd name="T9" fmla="*/ 87 h 175"/>
                  <a:gd name="T10" fmla="*/ 1 w 174"/>
                  <a:gd name="T11" fmla="*/ 103 h 175"/>
                  <a:gd name="T12" fmla="*/ 5 w 174"/>
                  <a:gd name="T13" fmla="*/ 117 h 175"/>
                  <a:gd name="T14" fmla="*/ 11 w 174"/>
                  <a:gd name="T15" fmla="*/ 130 h 175"/>
                  <a:gd name="T16" fmla="*/ 87 w 174"/>
                  <a:gd name="T17" fmla="*/ 175 h 175"/>
                  <a:gd name="T18" fmla="*/ 174 w 174"/>
                  <a:gd name="T19" fmla="*/ 87 h 175"/>
                  <a:gd name="T20" fmla="*/ 87 w 174"/>
                  <a:gd name="T21" fmla="*/ 0 h 175"/>
                  <a:gd name="T22" fmla="*/ 87 w 174"/>
                  <a:gd name="T23" fmla="*/ 151 h 175"/>
                  <a:gd name="T24" fmla="*/ 29 w 174"/>
                  <a:gd name="T25" fmla="*/ 113 h 175"/>
                  <a:gd name="T26" fmla="*/ 24 w 174"/>
                  <a:gd name="T27" fmla="*/ 87 h 175"/>
                  <a:gd name="T28" fmla="*/ 28 w 174"/>
                  <a:gd name="T29" fmla="*/ 64 h 175"/>
                  <a:gd name="T30" fmla="*/ 62 w 174"/>
                  <a:gd name="T31" fmla="*/ 29 h 175"/>
                  <a:gd name="T32" fmla="*/ 87 w 174"/>
                  <a:gd name="T33" fmla="*/ 24 h 175"/>
                  <a:gd name="T34" fmla="*/ 150 w 174"/>
                  <a:gd name="T35" fmla="*/ 87 h 175"/>
                  <a:gd name="T36" fmla="*/ 87 w 174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75">
                    <a:moveTo>
                      <a:pt x="87" y="0"/>
                    </a:moveTo>
                    <a:cubicBezTo>
                      <a:pt x="78" y="0"/>
                      <a:pt x="69" y="2"/>
                      <a:pt x="61" y="4"/>
                    </a:cubicBezTo>
                    <a:cubicBezTo>
                      <a:pt x="55" y="6"/>
                      <a:pt x="50" y="8"/>
                      <a:pt x="44" y="11"/>
                    </a:cubicBezTo>
                    <a:cubicBezTo>
                      <a:pt x="41" y="13"/>
                      <a:pt x="38" y="15"/>
                      <a:pt x="35" y="17"/>
                    </a:cubicBezTo>
                    <a:cubicBezTo>
                      <a:pt x="14" y="33"/>
                      <a:pt x="0" y="59"/>
                      <a:pt x="0" y="87"/>
                    </a:cubicBezTo>
                    <a:cubicBezTo>
                      <a:pt x="0" y="93"/>
                      <a:pt x="0" y="98"/>
                      <a:pt x="1" y="103"/>
                    </a:cubicBezTo>
                    <a:cubicBezTo>
                      <a:pt x="2" y="108"/>
                      <a:pt x="3" y="113"/>
                      <a:pt x="5" y="117"/>
                    </a:cubicBezTo>
                    <a:cubicBezTo>
                      <a:pt x="6" y="122"/>
                      <a:pt x="8" y="126"/>
                      <a:pt x="11" y="130"/>
                    </a:cubicBezTo>
                    <a:cubicBezTo>
                      <a:pt x="26" y="157"/>
                      <a:pt x="54" y="175"/>
                      <a:pt x="87" y="175"/>
                    </a:cubicBezTo>
                    <a:cubicBezTo>
                      <a:pt x="135" y="175"/>
                      <a:pt x="174" y="136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87" y="151"/>
                    </a:moveTo>
                    <a:cubicBezTo>
                      <a:pt x="61" y="151"/>
                      <a:pt x="39" y="135"/>
                      <a:pt x="29" y="113"/>
                    </a:cubicBezTo>
                    <a:cubicBezTo>
                      <a:pt x="25" y="105"/>
                      <a:pt x="24" y="97"/>
                      <a:pt x="24" y="87"/>
                    </a:cubicBezTo>
                    <a:cubicBezTo>
                      <a:pt x="24" y="79"/>
                      <a:pt x="25" y="71"/>
                      <a:pt x="28" y="64"/>
                    </a:cubicBezTo>
                    <a:cubicBezTo>
                      <a:pt x="34" y="48"/>
                      <a:pt x="47" y="36"/>
                      <a:pt x="62" y="29"/>
                    </a:cubicBezTo>
                    <a:cubicBezTo>
                      <a:pt x="70" y="26"/>
                      <a:pt x="78" y="24"/>
                      <a:pt x="87" y="24"/>
                    </a:cubicBezTo>
                    <a:cubicBezTo>
                      <a:pt x="122" y="24"/>
                      <a:pt x="150" y="52"/>
                      <a:pt x="150" y="87"/>
                    </a:cubicBezTo>
                    <a:cubicBezTo>
                      <a:pt x="150" y="122"/>
                      <a:pt x="122" y="151"/>
                      <a:pt x="87" y="151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640"/>
              <p:cNvSpPr>
                <a:spLocks/>
              </p:cNvSpPr>
              <p:nvPr/>
            </p:nvSpPr>
            <p:spPr bwMode="auto">
              <a:xfrm>
                <a:off x="11005705" y="629778"/>
                <a:ext cx="24159" cy="30358"/>
              </a:xfrm>
              <a:custGeom>
                <a:avLst/>
                <a:gdLst>
                  <a:gd name="T0" fmla="*/ 44 w 48"/>
                  <a:gd name="T1" fmla="*/ 0 h 60"/>
                  <a:gd name="T2" fmla="*/ 41 w 48"/>
                  <a:gd name="T3" fmla="*/ 2 h 60"/>
                  <a:gd name="T4" fmla="*/ 40 w 48"/>
                  <a:gd name="T5" fmla="*/ 5 h 60"/>
                  <a:gd name="T6" fmla="*/ 40 w 48"/>
                  <a:gd name="T7" fmla="*/ 43 h 60"/>
                  <a:gd name="T8" fmla="*/ 4 w 48"/>
                  <a:gd name="T9" fmla="*/ 52 h 60"/>
                  <a:gd name="T10" fmla="*/ 1 w 48"/>
                  <a:gd name="T11" fmla="*/ 57 h 60"/>
                  <a:gd name="T12" fmla="*/ 5 w 48"/>
                  <a:gd name="T13" fmla="*/ 60 h 60"/>
                  <a:gd name="T14" fmla="*/ 6 w 48"/>
                  <a:gd name="T15" fmla="*/ 60 h 60"/>
                  <a:gd name="T16" fmla="*/ 45 w 48"/>
                  <a:gd name="T17" fmla="*/ 50 h 60"/>
                  <a:gd name="T18" fmla="*/ 48 w 48"/>
                  <a:gd name="T19" fmla="*/ 46 h 60"/>
                  <a:gd name="T20" fmla="*/ 48 w 48"/>
                  <a:gd name="T21" fmla="*/ 46 h 60"/>
                  <a:gd name="T22" fmla="*/ 48 w 48"/>
                  <a:gd name="T23" fmla="*/ 46 h 60"/>
                  <a:gd name="T24" fmla="*/ 48 w 48"/>
                  <a:gd name="T25" fmla="*/ 45 h 60"/>
                  <a:gd name="T26" fmla="*/ 48 w 48"/>
                  <a:gd name="T27" fmla="*/ 5 h 60"/>
                  <a:gd name="T28" fmla="*/ 44 w 48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60">
                    <a:moveTo>
                      <a:pt x="44" y="0"/>
                    </a:moveTo>
                    <a:cubicBezTo>
                      <a:pt x="43" y="0"/>
                      <a:pt x="42" y="1"/>
                      <a:pt x="41" y="2"/>
                    </a:cubicBezTo>
                    <a:cubicBezTo>
                      <a:pt x="41" y="2"/>
                      <a:pt x="40" y="3"/>
                      <a:pt x="40" y="5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" y="53"/>
                      <a:pt x="0" y="55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5" y="60"/>
                      <a:pt x="5" y="60"/>
                      <a:pt x="6" y="6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7" y="50"/>
                      <a:pt x="48" y="48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2"/>
                      <a:pt x="47" y="0"/>
                      <a:pt x="44" y="0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641"/>
              <p:cNvSpPr>
                <a:spLocks/>
              </p:cNvSpPr>
              <p:nvPr/>
            </p:nvSpPr>
            <p:spPr bwMode="auto">
              <a:xfrm>
                <a:off x="10983471" y="565213"/>
                <a:ext cx="29717" cy="47034"/>
              </a:xfrm>
              <a:custGeom>
                <a:avLst/>
                <a:gdLst>
                  <a:gd name="T0" fmla="*/ 34 w 59"/>
                  <a:gd name="T1" fmla="*/ 93 h 93"/>
                  <a:gd name="T2" fmla="*/ 40 w 59"/>
                  <a:gd name="T3" fmla="*/ 90 h 93"/>
                  <a:gd name="T4" fmla="*/ 59 w 59"/>
                  <a:gd name="T5" fmla="*/ 79 h 93"/>
                  <a:gd name="T6" fmla="*/ 39 w 59"/>
                  <a:gd name="T7" fmla="*/ 35 h 93"/>
                  <a:gd name="T8" fmla="*/ 6 w 59"/>
                  <a:gd name="T9" fmla="*/ 0 h 93"/>
                  <a:gd name="T10" fmla="*/ 0 w 59"/>
                  <a:gd name="T11" fmla="*/ 30 h 93"/>
                  <a:gd name="T12" fmla="*/ 34 w 59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93">
                    <a:moveTo>
                      <a:pt x="34" y="93"/>
                    </a:moveTo>
                    <a:cubicBezTo>
                      <a:pt x="40" y="90"/>
                      <a:pt x="40" y="90"/>
                      <a:pt x="40" y="90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5" y="63"/>
                      <a:pt x="48" y="48"/>
                      <a:pt x="39" y="35"/>
                    </a:cubicBezTo>
                    <a:cubicBezTo>
                      <a:pt x="30" y="21"/>
                      <a:pt x="19" y="10"/>
                      <a:pt x="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8" y="46"/>
                      <a:pt x="30" y="68"/>
                      <a:pt x="34" y="9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642"/>
              <p:cNvSpPr>
                <a:spLocks/>
              </p:cNvSpPr>
              <p:nvPr/>
            </p:nvSpPr>
            <p:spPr bwMode="auto">
              <a:xfrm>
                <a:off x="10910141" y="665695"/>
                <a:ext cx="73330" cy="23303"/>
              </a:xfrm>
              <a:custGeom>
                <a:avLst/>
                <a:gdLst>
                  <a:gd name="T0" fmla="*/ 135 w 145"/>
                  <a:gd name="T1" fmla="*/ 0 h 46"/>
                  <a:gd name="T2" fmla="*/ 72 w 145"/>
                  <a:gd name="T3" fmla="*/ 19 h 46"/>
                  <a:gd name="T4" fmla="*/ 10 w 145"/>
                  <a:gd name="T5" fmla="*/ 0 h 46"/>
                  <a:gd name="T6" fmla="*/ 5 w 145"/>
                  <a:gd name="T7" fmla="*/ 12 h 46"/>
                  <a:gd name="T8" fmla="*/ 0 w 145"/>
                  <a:gd name="T9" fmla="*/ 25 h 46"/>
                  <a:gd name="T10" fmla="*/ 72 w 145"/>
                  <a:gd name="T11" fmla="*/ 46 h 46"/>
                  <a:gd name="T12" fmla="*/ 145 w 145"/>
                  <a:gd name="T13" fmla="*/ 25 h 46"/>
                  <a:gd name="T14" fmla="*/ 138 w 145"/>
                  <a:gd name="T15" fmla="*/ 9 h 46"/>
                  <a:gd name="T16" fmla="*/ 135 w 145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46">
                    <a:moveTo>
                      <a:pt x="135" y="0"/>
                    </a:moveTo>
                    <a:cubicBezTo>
                      <a:pt x="117" y="12"/>
                      <a:pt x="96" y="19"/>
                      <a:pt x="72" y="19"/>
                    </a:cubicBezTo>
                    <a:cubicBezTo>
                      <a:pt x="49" y="19"/>
                      <a:pt x="28" y="12"/>
                      <a:pt x="10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1" y="38"/>
                      <a:pt x="46" y="46"/>
                      <a:pt x="72" y="46"/>
                    </a:cubicBezTo>
                    <a:cubicBezTo>
                      <a:pt x="99" y="46"/>
                      <a:pt x="124" y="39"/>
                      <a:pt x="145" y="25"/>
                    </a:cubicBezTo>
                    <a:cubicBezTo>
                      <a:pt x="138" y="9"/>
                      <a:pt x="138" y="9"/>
                      <a:pt x="138" y="9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643"/>
              <p:cNvSpPr>
                <a:spLocks/>
              </p:cNvSpPr>
              <p:nvPr/>
            </p:nvSpPr>
            <p:spPr bwMode="auto">
              <a:xfrm>
                <a:off x="10915059" y="534855"/>
                <a:ext cx="63282" cy="56013"/>
              </a:xfrm>
              <a:custGeom>
                <a:avLst/>
                <a:gdLst>
                  <a:gd name="T0" fmla="*/ 57 w 125"/>
                  <a:gd name="T1" fmla="*/ 111 h 111"/>
                  <a:gd name="T2" fmla="*/ 68 w 125"/>
                  <a:gd name="T3" fmla="*/ 111 h 111"/>
                  <a:gd name="T4" fmla="*/ 125 w 125"/>
                  <a:gd name="T5" fmla="*/ 91 h 111"/>
                  <a:gd name="T6" fmla="*/ 125 w 125"/>
                  <a:gd name="T7" fmla="*/ 90 h 111"/>
                  <a:gd name="T8" fmla="*/ 125 w 125"/>
                  <a:gd name="T9" fmla="*/ 82 h 111"/>
                  <a:gd name="T10" fmla="*/ 125 w 125"/>
                  <a:gd name="T11" fmla="*/ 50 h 111"/>
                  <a:gd name="T12" fmla="*/ 125 w 125"/>
                  <a:gd name="T13" fmla="*/ 44 h 111"/>
                  <a:gd name="T14" fmla="*/ 109 w 125"/>
                  <a:gd name="T15" fmla="*/ 13 h 111"/>
                  <a:gd name="T16" fmla="*/ 81 w 125"/>
                  <a:gd name="T17" fmla="*/ 0 h 111"/>
                  <a:gd name="T18" fmla="*/ 62 w 125"/>
                  <a:gd name="T19" fmla="*/ 7 h 111"/>
                  <a:gd name="T20" fmla="*/ 70 w 125"/>
                  <a:gd name="T21" fmla="*/ 35 h 111"/>
                  <a:gd name="T22" fmla="*/ 77 w 125"/>
                  <a:gd name="T23" fmla="*/ 61 h 111"/>
                  <a:gd name="T24" fmla="*/ 76 w 125"/>
                  <a:gd name="T25" fmla="*/ 63 h 111"/>
                  <a:gd name="T26" fmla="*/ 62 w 125"/>
                  <a:gd name="T27" fmla="*/ 82 h 111"/>
                  <a:gd name="T28" fmla="*/ 49 w 125"/>
                  <a:gd name="T29" fmla="*/ 63 h 111"/>
                  <a:gd name="T30" fmla="*/ 48 w 125"/>
                  <a:gd name="T31" fmla="*/ 61 h 111"/>
                  <a:gd name="T32" fmla="*/ 55 w 125"/>
                  <a:gd name="T33" fmla="*/ 35 h 111"/>
                  <a:gd name="T34" fmla="*/ 62 w 125"/>
                  <a:gd name="T35" fmla="*/ 7 h 111"/>
                  <a:gd name="T36" fmla="*/ 44 w 125"/>
                  <a:gd name="T37" fmla="*/ 0 h 111"/>
                  <a:gd name="T38" fmla="*/ 0 w 125"/>
                  <a:gd name="T39" fmla="*/ 44 h 111"/>
                  <a:gd name="T40" fmla="*/ 0 w 125"/>
                  <a:gd name="T41" fmla="*/ 50 h 111"/>
                  <a:gd name="T42" fmla="*/ 0 w 125"/>
                  <a:gd name="T43" fmla="*/ 82 h 111"/>
                  <a:gd name="T44" fmla="*/ 0 w 125"/>
                  <a:gd name="T45" fmla="*/ 90 h 111"/>
                  <a:gd name="T46" fmla="*/ 0 w 125"/>
                  <a:gd name="T47" fmla="*/ 91 h 111"/>
                  <a:gd name="T48" fmla="*/ 57 w 125"/>
                  <a:gd name="T4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" h="111">
                    <a:moveTo>
                      <a:pt x="57" y="111"/>
                    </a:moveTo>
                    <a:cubicBezTo>
                      <a:pt x="68" y="111"/>
                      <a:pt x="68" y="111"/>
                      <a:pt x="68" y="111"/>
                    </a:cubicBezTo>
                    <a:cubicBezTo>
                      <a:pt x="123" y="11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0"/>
                    </a:cubicBezTo>
                    <a:cubicBezTo>
                      <a:pt x="125" y="88"/>
                      <a:pt x="125" y="86"/>
                      <a:pt x="125" y="82"/>
                    </a:cubicBezTo>
                    <a:cubicBezTo>
                      <a:pt x="125" y="76"/>
                      <a:pt x="125" y="66"/>
                      <a:pt x="125" y="50"/>
                    </a:cubicBezTo>
                    <a:cubicBezTo>
                      <a:pt x="125" y="48"/>
                      <a:pt x="125" y="46"/>
                      <a:pt x="125" y="44"/>
                    </a:cubicBezTo>
                    <a:cubicBezTo>
                      <a:pt x="125" y="30"/>
                      <a:pt x="118" y="20"/>
                      <a:pt x="109" y="13"/>
                    </a:cubicBezTo>
                    <a:cubicBezTo>
                      <a:pt x="100" y="6"/>
                      <a:pt x="89" y="2"/>
                      <a:pt x="81" y="0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7" y="4"/>
                      <a:pt x="0" y="16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0" y="66"/>
                      <a:pt x="0" y="76"/>
                      <a:pt x="0" y="82"/>
                    </a:cubicBezTo>
                    <a:cubicBezTo>
                      <a:pt x="0" y="86"/>
                      <a:pt x="0" y="88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2" y="111"/>
                      <a:pt x="57" y="1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Oval 644"/>
              <p:cNvSpPr>
                <a:spLocks noChangeArrowheads="1"/>
              </p:cNvSpPr>
              <p:nvPr/>
            </p:nvSpPr>
            <p:spPr bwMode="auto">
              <a:xfrm>
                <a:off x="10930879" y="494876"/>
                <a:ext cx="31855" cy="369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645"/>
              <p:cNvSpPr>
                <a:spLocks/>
              </p:cNvSpPr>
              <p:nvPr/>
            </p:nvSpPr>
            <p:spPr bwMode="auto">
              <a:xfrm>
                <a:off x="10880210" y="566282"/>
                <a:ext cx="29930" cy="45965"/>
              </a:xfrm>
              <a:custGeom>
                <a:avLst/>
                <a:gdLst>
                  <a:gd name="T0" fmla="*/ 25 w 59"/>
                  <a:gd name="T1" fmla="*/ 91 h 91"/>
                  <a:gd name="T2" fmla="*/ 59 w 59"/>
                  <a:gd name="T3" fmla="*/ 28 h 91"/>
                  <a:gd name="T4" fmla="*/ 50 w 59"/>
                  <a:gd name="T5" fmla="*/ 0 h 91"/>
                  <a:gd name="T6" fmla="*/ 0 w 59"/>
                  <a:gd name="T7" fmla="*/ 77 h 91"/>
                  <a:gd name="T8" fmla="*/ 19 w 59"/>
                  <a:gd name="T9" fmla="*/ 88 h 91"/>
                  <a:gd name="T10" fmla="*/ 25 w 59"/>
                  <a:gd name="T11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91">
                    <a:moveTo>
                      <a:pt x="25" y="91"/>
                    </a:moveTo>
                    <a:cubicBezTo>
                      <a:pt x="29" y="66"/>
                      <a:pt x="41" y="44"/>
                      <a:pt x="59" y="2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6" y="19"/>
                      <a:pt x="7" y="46"/>
                      <a:pt x="0" y="77"/>
                    </a:cubicBezTo>
                    <a:cubicBezTo>
                      <a:pt x="19" y="88"/>
                      <a:pt x="19" y="88"/>
                      <a:pt x="19" y="88"/>
                    </a:cubicBezTo>
                    <a:lnTo>
                      <a:pt x="25" y="9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646"/>
              <p:cNvSpPr>
                <a:spLocks noEditPoints="1"/>
              </p:cNvSpPr>
              <p:nvPr/>
            </p:nvSpPr>
            <p:spPr bwMode="auto">
              <a:xfrm>
                <a:off x="10821632" y="608612"/>
                <a:ext cx="88509" cy="88510"/>
              </a:xfrm>
              <a:custGeom>
                <a:avLst/>
                <a:gdLst>
                  <a:gd name="T0" fmla="*/ 140 w 175"/>
                  <a:gd name="T1" fmla="*/ 17 h 175"/>
                  <a:gd name="T2" fmla="*/ 130 w 175"/>
                  <a:gd name="T3" fmla="*/ 11 h 175"/>
                  <a:gd name="T4" fmla="*/ 114 w 175"/>
                  <a:gd name="T5" fmla="*/ 4 h 175"/>
                  <a:gd name="T6" fmla="*/ 87 w 175"/>
                  <a:gd name="T7" fmla="*/ 0 h 175"/>
                  <a:gd name="T8" fmla="*/ 0 w 175"/>
                  <a:gd name="T9" fmla="*/ 87 h 175"/>
                  <a:gd name="T10" fmla="*/ 87 w 175"/>
                  <a:gd name="T11" fmla="*/ 175 h 175"/>
                  <a:gd name="T12" fmla="*/ 164 w 175"/>
                  <a:gd name="T13" fmla="*/ 130 h 175"/>
                  <a:gd name="T14" fmla="*/ 168 w 175"/>
                  <a:gd name="T15" fmla="*/ 120 h 175"/>
                  <a:gd name="T16" fmla="*/ 173 w 175"/>
                  <a:gd name="T17" fmla="*/ 103 h 175"/>
                  <a:gd name="T18" fmla="*/ 175 w 175"/>
                  <a:gd name="T19" fmla="*/ 87 h 175"/>
                  <a:gd name="T20" fmla="*/ 140 w 175"/>
                  <a:gd name="T21" fmla="*/ 17 h 175"/>
                  <a:gd name="T22" fmla="*/ 87 w 175"/>
                  <a:gd name="T23" fmla="*/ 151 h 175"/>
                  <a:gd name="T24" fmla="*/ 24 w 175"/>
                  <a:gd name="T25" fmla="*/ 87 h 175"/>
                  <a:gd name="T26" fmla="*/ 87 w 175"/>
                  <a:gd name="T27" fmla="*/ 24 h 175"/>
                  <a:gd name="T28" fmla="*/ 112 w 175"/>
                  <a:gd name="T29" fmla="*/ 29 h 175"/>
                  <a:gd name="T30" fmla="*/ 146 w 175"/>
                  <a:gd name="T31" fmla="*/ 64 h 175"/>
                  <a:gd name="T32" fmla="*/ 151 w 175"/>
                  <a:gd name="T33" fmla="*/ 87 h 175"/>
                  <a:gd name="T34" fmla="*/ 145 w 175"/>
                  <a:gd name="T35" fmla="*/ 113 h 175"/>
                  <a:gd name="T36" fmla="*/ 87 w 175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5" h="175">
                    <a:moveTo>
                      <a:pt x="140" y="17"/>
                    </a:moveTo>
                    <a:cubicBezTo>
                      <a:pt x="137" y="15"/>
                      <a:pt x="134" y="13"/>
                      <a:pt x="130" y="11"/>
                    </a:cubicBezTo>
                    <a:cubicBezTo>
                      <a:pt x="125" y="8"/>
                      <a:pt x="120" y="6"/>
                      <a:pt x="114" y="4"/>
                    </a:cubicBezTo>
                    <a:cubicBezTo>
                      <a:pt x="105" y="2"/>
                      <a:pt x="9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136"/>
                      <a:pt x="39" y="175"/>
                      <a:pt x="87" y="175"/>
                    </a:cubicBezTo>
                    <a:cubicBezTo>
                      <a:pt x="120" y="175"/>
                      <a:pt x="149" y="157"/>
                      <a:pt x="164" y="130"/>
                    </a:cubicBezTo>
                    <a:cubicBezTo>
                      <a:pt x="165" y="127"/>
                      <a:pt x="167" y="124"/>
                      <a:pt x="168" y="120"/>
                    </a:cubicBezTo>
                    <a:cubicBezTo>
                      <a:pt x="171" y="115"/>
                      <a:pt x="172" y="109"/>
                      <a:pt x="173" y="103"/>
                    </a:cubicBezTo>
                    <a:cubicBezTo>
                      <a:pt x="174" y="98"/>
                      <a:pt x="175" y="93"/>
                      <a:pt x="175" y="87"/>
                    </a:cubicBezTo>
                    <a:cubicBezTo>
                      <a:pt x="175" y="59"/>
                      <a:pt x="161" y="33"/>
                      <a:pt x="140" y="17"/>
                    </a:cubicBezTo>
                    <a:close/>
                    <a:moveTo>
                      <a:pt x="87" y="151"/>
                    </a:moveTo>
                    <a:cubicBezTo>
                      <a:pt x="52" y="151"/>
                      <a:pt x="24" y="122"/>
                      <a:pt x="24" y="87"/>
                    </a:cubicBezTo>
                    <a:cubicBezTo>
                      <a:pt x="24" y="52"/>
                      <a:pt x="52" y="24"/>
                      <a:pt x="87" y="24"/>
                    </a:cubicBezTo>
                    <a:cubicBezTo>
                      <a:pt x="96" y="24"/>
                      <a:pt x="105" y="26"/>
                      <a:pt x="112" y="29"/>
                    </a:cubicBezTo>
                    <a:cubicBezTo>
                      <a:pt x="128" y="36"/>
                      <a:pt x="140" y="48"/>
                      <a:pt x="146" y="64"/>
                    </a:cubicBezTo>
                    <a:cubicBezTo>
                      <a:pt x="149" y="71"/>
                      <a:pt x="151" y="79"/>
                      <a:pt x="151" y="87"/>
                    </a:cubicBezTo>
                    <a:cubicBezTo>
                      <a:pt x="151" y="96"/>
                      <a:pt x="149" y="105"/>
                      <a:pt x="145" y="113"/>
                    </a:cubicBezTo>
                    <a:cubicBezTo>
                      <a:pt x="136" y="135"/>
                      <a:pt x="113" y="151"/>
                      <a:pt x="87" y="15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47"/>
              <p:cNvSpPr>
                <a:spLocks noEditPoints="1"/>
              </p:cNvSpPr>
              <p:nvPr/>
            </p:nvSpPr>
            <p:spPr bwMode="auto">
              <a:xfrm>
                <a:off x="10853059" y="630847"/>
                <a:ext cx="26724" cy="44469"/>
              </a:xfrm>
              <a:custGeom>
                <a:avLst/>
                <a:gdLst>
                  <a:gd name="T0" fmla="*/ 46 w 53"/>
                  <a:gd name="T1" fmla="*/ 40 h 88"/>
                  <a:gd name="T2" fmla="*/ 40 w 53"/>
                  <a:gd name="T3" fmla="*/ 37 h 88"/>
                  <a:gd name="T4" fmla="*/ 30 w 53"/>
                  <a:gd name="T5" fmla="*/ 34 h 88"/>
                  <a:gd name="T6" fmla="*/ 30 w 53"/>
                  <a:gd name="T7" fmla="*/ 17 h 88"/>
                  <a:gd name="T8" fmla="*/ 38 w 53"/>
                  <a:gd name="T9" fmla="*/ 24 h 88"/>
                  <a:gd name="T10" fmla="*/ 44 w 53"/>
                  <a:gd name="T11" fmla="*/ 28 h 88"/>
                  <a:gd name="T12" fmla="*/ 49 w 53"/>
                  <a:gd name="T13" fmla="*/ 27 h 88"/>
                  <a:gd name="T14" fmla="*/ 50 w 53"/>
                  <a:gd name="T15" fmla="*/ 23 h 88"/>
                  <a:gd name="T16" fmla="*/ 49 w 53"/>
                  <a:gd name="T17" fmla="*/ 19 h 88"/>
                  <a:gd name="T18" fmla="*/ 46 w 53"/>
                  <a:gd name="T19" fmla="*/ 14 h 88"/>
                  <a:gd name="T20" fmla="*/ 39 w 53"/>
                  <a:gd name="T21" fmla="*/ 10 h 88"/>
                  <a:gd name="T22" fmla="*/ 30 w 53"/>
                  <a:gd name="T23" fmla="*/ 8 h 88"/>
                  <a:gd name="T24" fmla="*/ 30 w 53"/>
                  <a:gd name="T25" fmla="*/ 4 h 88"/>
                  <a:gd name="T26" fmla="*/ 26 w 53"/>
                  <a:gd name="T27" fmla="*/ 0 h 88"/>
                  <a:gd name="T28" fmla="*/ 23 w 53"/>
                  <a:gd name="T29" fmla="*/ 4 h 88"/>
                  <a:gd name="T30" fmla="*/ 23 w 53"/>
                  <a:gd name="T31" fmla="*/ 8 h 88"/>
                  <a:gd name="T32" fmla="*/ 7 w 53"/>
                  <a:gd name="T33" fmla="*/ 14 h 88"/>
                  <a:gd name="T34" fmla="*/ 2 w 53"/>
                  <a:gd name="T35" fmla="*/ 26 h 88"/>
                  <a:gd name="T36" fmla="*/ 5 w 53"/>
                  <a:gd name="T37" fmla="*/ 35 h 88"/>
                  <a:gd name="T38" fmla="*/ 12 w 53"/>
                  <a:gd name="T39" fmla="*/ 40 h 88"/>
                  <a:gd name="T40" fmla="*/ 23 w 53"/>
                  <a:gd name="T41" fmla="*/ 44 h 88"/>
                  <a:gd name="T42" fmla="*/ 23 w 53"/>
                  <a:gd name="T43" fmla="*/ 64 h 88"/>
                  <a:gd name="T44" fmla="*/ 18 w 53"/>
                  <a:gd name="T45" fmla="*/ 61 h 88"/>
                  <a:gd name="T46" fmla="*/ 15 w 53"/>
                  <a:gd name="T47" fmla="*/ 58 h 88"/>
                  <a:gd name="T48" fmla="*/ 12 w 53"/>
                  <a:gd name="T49" fmla="*/ 53 h 88"/>
                  <a:gd name="T50" fmla="*/ 10 w 53"/>
                  <a:gd name="T51" fmla="*/ 50 h 88"/>
                  <a:gd name="T52" fmla="*/ 6 w 53"/>
                  <a:gd name="T53" fmla="*/ 49 h 88"/>
                  <a:gd name="T54" fmla="*/ 2 w 53"/>
                  <a:gd name="T55" fmla="*/ 51 h 88"/>
                  <a:gd name="T56" fmla="*/ 0 w 53"/>
                  <a:gd name="T57" fmla="*/ 54 h 88"/>
                  <a:gd name="T58" fmla="*/ 1 w 53"/>
                  <a:gd name="T59" fmla="*/ 60 h 88"/>
                  <a:gd name="T60" fmla="*/ 6 w 53"/>
                  <a:gd name="T61" fmla="*/ 66 h 88"/>
                  <a:gd name="T62" fmla="*/ 13 w 53"/>
                  <a:gd name="T63" fmla="*/ 70 h 88"/>
                  <a:gd name="T64" fmla="*/ 23 w 53"/>
                  <a:gd name="T65" fmla="*/ 72 h 88"/>
                  <a:gd name="T66" fmla="*/ 23 w 53"/>
                  <a:gd name="T67" fmla="*/ 84 h 88"/>
                  <a:gd name="T68" fmla="*/ 24 w 53"/>
                  <a:gd name="T69" fmla="*/ 87 h 88"/>
                  <a:gd name="T70" fmla="*/ 27 w 53"/>
                  <a:gd name="T71" fmla="*/ 88 h 88"/>
                  <a:gd name="T72" fmla="*/ 29 w 53"/>
                  <a:gd name="T73" fmla="*/ 87 h 88"/>
                  <a:gd name="T74" fmla="*/ 30 w 53"/>
                  <a:gd name="T75" fmla="*/ 83 h 88"/>
                  <a:gd name="T76" fmla="*/ 30 w 53"/>
                  <a:gd name="T77" fmla="*/ 72 h 88"/>
                  <a:gd name="T78" fmla="*/ 42 w 53"/>
                  <a:gd name="T79" fmla="*/ 69 h 88"/>
                  <a:gd name="T80" fmla="*/ 50 w 53"/>
                  <a:gd name="T81" fmla="*/ 62 h 88"/>
                  <a:gd name="T82" fmla="*/ 53 w 53"/>
                  <a:gd name="T83" fmla="*/ 53 h 88"/>
                  <a:gd name="T84" fmla="*/ 51 w 53"/>
                  <a:gd name="T85" fmla="*/ 46 h 88"/>
                  <a:gd name="T86" fmla="*/ 46 w 53"/>
                  <a:gd name="T87" fmla="*/ 40 h 88"/>
                  <a:gd name="T88" fmla="*/ 23 w 53"/>
                  <a:gd name="T89" fmla="*/ 33 h 88"/>
                  <a:gd name="T90" fmla="*/ 17 w 53"/>
                  <a:gd name="T91" fmla="*/ 30 h 88"/>
                  <a:gd name="T92" fmla="*/ 14 w 53"/>
                  <a:gd name="T93" fmla="*/ 25 h 88"/>
                  <a:gd name="T94" fmla="*/ 17 w 53"/>
                  <a:gd name="T95" fmla="*/ 19 h 88"/>
                  <a:gd name="T96" fmla="*/ 23 w 53"/>
                  <a:gd name="T97" fmla="*/ 16 h 88"/>
                  <a:gd name="T98" fmla="*/ 23 w 53"/>
                  <a:gd name="T99" fmla="*/ 33 h 88"/>
                  <a:gd name="T100" fmla="*/ 37 w 53"/>
                  <a:gd name="T101" fmla="*/ 61 h 88"/>
                  <a:gd name="T102" fmla="*/ 30 w 53"/>
                  <a:gd name="T103" fmla="*/ 64 h 88"/>
                  <a:gd name="T104" fmla="*/ 30 w 53"/>
                  <a:gd name="T105" fmla="*/ 45 h 88"/>
                  <a:gd name="T106" fmla="*/ 38 w 53"/>
                  <a:gd name="T107" fmla="*/ 49 h 88"/>
                  <a:gd name="T108" fmla="*/ 40 w 53"/>
                  <a:gd name="T109" fmla="*/ 55 h 88"/>
                  <a:gd name="T110" fmla="*/ 37 w 53"/>
                  <a:gd name="T11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" h="88">
                    <a:moveTo>
                      <a:pt x="46" y="40"/>
                    </a:moveTo>
                    <a:cubicBezTo>
                      <a:pt x="44" y="39"/>
                      <a:pt x="42" y="38"/>
                      <a:pt x="40" y="37"/>
                    </a:cubicBezTo>
                    <a:cubicBezTo>
                      <a:pt x="37" y="36"/>
                      <a:pt x="34" y="35"/>
                      <a:pt x="30" y="34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4" y="18"/>
                      <a:pt x="37" y="20"/>
                      <a:pt x="38" y="24"/>
                    </a:cubicBezTo>
                    <a:cubicBezTo>
                      <a:pt x="39" y="27"/>
                      <a:pt x="41" y="28"/>
                      <a:pt x="44" y="28"/>
                    </a:cubicBezTo>
                    <a:cubicBezTo>
                      <a:pt x="46" y="28"/>
                      <a:pt x="47" y="28"/>
                      <a:pt x="49" y="27"/>
                    </a:cubicBezTo>
                    <a:cubicBezTo>
                      <a:pt x="50" y="26"/>
                      <a:pt x="50" y="24"/>
                      <a:pt x="50" y="23"/>
                    </a:cubicBezTo>
                    <a:cubicBezTo>
                      <a:pt x="50" y="22"/>
                      <a:pt x="50" y="20"/>
                      <a:pt x="49" y="19"/>
                    </a:cubicBezTo>
                    <a:cubicBezTo>
                      <a:pt x="48" y="17"/>
                      <a:pt x="47" y="16"/>
                      <a:pt x="46" y="14"/>
                    </a:cubicBezTo>
                    <a:cubicBezTo>
                      <a:pt x="44" y="12"/>
                      <a:pt x="41" y="11"/>
                      <a:pt x="39" y="10"/>
                    </a:cubicBezTo>
                    <a:cubicBezTo>
                      <a:pt x="36" y="9"/>
                      <a:pt x="33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1"/>
                      <a:pt x="29" y="0"/>
                      <a:pt x="26" y="0"/>
                    </a:cubicBezTo>
                    <a:cubicBezTo>
                      <a:pt x="24" y="0"/>
                      <a:pt x="23" y="1"/>
                      <a:pt x="23" y="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6" y="9"/>
                      <a:pt x="11" y="10"/>
                      <a:pt x="7" y="14"/>
                    </a:cubicBezTo>
                    <a:cubicBezTo>
                      <a:pt x="4" y="17"/>
                      <a:pt x="2" y="21"/>
                      <a:pt x="2" y="26"/>
                    </a:cubicBezTo>
                    <a:cubicBezTo>
                      <a:pt x="2" y="29"/>
                      <a:pt x="3" y="32"/>
                      <a:pt x="5" y="35"/>
                    </a:cubicBezTo>
                    <a:cubicBezTo>
                      <a:pt x="7" y="37"/>
                      <a:pt x="9" y="39"/>
                      <a:pt x="12" y="40"/>
                    </a:cubicBezTo>
                    <a:cubicBezTo>
                      <a:pt x="15" y="42"/>
                      <a:pt x="19" y="43"/>
                      <a:pt x="23" y="4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1" y="63"/>
                      <a:pt x="19" y="62"/>
                      <a:pt x="18" y="61"/>
                    </a:cubicBezTo>
                    <a:cubicBezTo>
                      <a:pt x="16" y="60"/>
                      <a:pt x="15" y="59"/>
                      <a:pt x="15" y="58"/>
                    </a:cubicBezTo>
                    <a:cubicBezTo>
                      <a:pt x="14" y="57"/>
                      <a:pt x="13" y="55"/>
                      <a:pt x="12" y="53"/>
                    </a:cubicBezTo>
                    <a:cubicBezTo>
                      <a:pt x="12" y="51"/>
                      <a:pt x="11" y="51"/>
                      <a:pt x="10" y="50"/>
                    </a:cubicBezTo>
                    <a:cubicBezTo>
                      <a:pt x="9" y="49"/>
                      <a:pt x="8" y="49"/>
                      <a:pt x="6" y="49"/>
                    </a:cubicBezTo>
                    <a:cubicBezTo>
                      <a:pt x="5" y="49"/>
                      <a:pt x="3" y="50"/>
                      <a:pt x="2" y="51"/>
                    </a:cubicBezTo>
                    <a:cubicBezTo>
                      <a:pt x="0" y="52"/>
                      <a:pt x="0" y="53"/>
                      <a:pt x="0" y="54"/>
                    </a:cubicBezTo>
                    <a:cubicBezTo>
                      <a:pt x="0" y="56"/>
                      <a:pt x="0" y="58"/>
                      <a:pt x="1" y="60"/>
                    </a:cubicBezTo>
                    <a:cubicBezTo>
                      <a:pt x="2" y="62"/>
                      <a:pt x="4" y="64"/>
                      <a:pt x="6" y="66"/>
                    </a:cubicBezTo>
                    <a:cubicBezTo>
                      <a:pt x="8" y="67"/>
                      <a:pt x="10" y="69"/>
                      <a:pt x="13" y="70"/>
                    </a:cubicBezTo>
                    <a:cubicBezTo>
                      <a:pt x="16" y="71"/>
                      <a:pt x="19" y="72"/>
                      <a:pt x="23" y="72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3" y="85"/>
                      <a:pt x="23" y="86"/>
                      <a:pt x="24" y="87"/>
                    </a:cubicBezTo>
                    <a:cubicBezTo>
                      <a:pt x="24" y="87"/>
                      <a:pt x="25" y="88"/>
                      <a:pt x="27" y="88"/>
                    </a:cubicBezTo>
                    <a:cubicBezTo>
                      <a:pt x="28" y="88"/>
                      <a:pt x="29" y="87"/>
                      <a:pt x="29" y="87"/>
                    </a:cubicBezTo>
                    <a:cubicBezTo>
                      <a:pt x="29" y="86"/>
                      <a:pt x="30" y="85"/>
                      <a:pt x="30" y="83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72"/>
                      <a:pt x="39" y="71"/>
                      <a:pt x="42" y="69"/>
                    </a:cubicBezTo>
                    <a:cubicBezTo>
                      <a:pt x="46" y="67"/>
                      <a:pt x="48" y="65"/>
                      <a:pt x="50" y="62"/>
                    </a:cubicBezTo>
                    <a:cubicBezTo>
                      <a:pt x="52" y="59"/>
                      <a:pt x="53" y="56"/>
                      <a:pt x="53" y="53"/>
                    </a:cubicBezTo>
                    <a:cubicBezTo>
                      <a:pt x="53" y="51"/>
                      <a:pt x="52" y="48"/>
                      <a:pt x="51" y="46"/>
                    </a:cubicBezTo>
                    <a:cubicBezTo>
                      <a:pt x="50" y="44"/>
                      <a:pt x="48" y="42"/>
                      <a:pt x="46" y="40"/>
                    </a:cubicBezTo>
                    <a:close/>
                    <a:moveTo>
                      <a:pt x="23" y="33"/>
                    </a:moveTo>
                    <a:cubicBezTo>
                      <a:pt x="20" y="32"/>
                      <a:pt x="18" y="31"/>
                      <a:pt x="17" y="30"/>
                    </a:cubicBezTo>
                    <a:cubicBezTo>
                      <a:pt x="15" y="28"/>
                      <a:pt x="14" y="27"/>
                      <a:pt x="14" y="25"/>
                    </a:cubicBezTo>
                    <a:cubicBezTo>
                      <a:pt x="14" y="22"/>
                      <a:pt x="15" y="20"/>
                      <a:pt x="17" y="19"/>
                    </a:cubicBezTo>
                    <a:cubicBezTo>
                      <a:pt x="18" y="18"/>
                      <a:pt x="20" y="17"/>
                      <a:pt x="23" y="16"/>
                    </a:cubicBezTo>
                    <a:lnTo>
                      <a:pt x="23" y="33"/>
                    </a:lnTo>
                    <a:close/>
                    <a:moveTo>
                      <a:pt x="37" y="61"/>
                    </a:moveTo>
                    <a:cubicBezTo>
                      <a:pt x="36" y="62"/>
                      <a:pt x="33" y="63"/>
                      <a:pt x="30" y="6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3" y="46"/>
                      <a:pt x="36" y="47"/>
                      <a:pt x="38" y="49"/>
                    </a:cubicBezTo>
                    <a:cubicBezTo>
                      <a:pt x="39" y="50"/>
                      <a:pt x="40" y="52"/>
                      <a:pt x="40" y="55"/>
                    </a:cubicBezTo>
                    <a:cubicBezTo>
                      <a:pt x="40" y="57"/>
                      <a:pt x="39" y="59"/>
                      <a:pt x="37" y="6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8" name="组合 227"/>
          <p:cNvGrpSpPr/>
          <p:nvPr/>
        </p:nvGrpSpPr>
        <p:grpSpPr>
          <a:xfrm>
            <a:off x="11246161" y="5813117"/>
            <a:ext cx="364948" cy="364948"/>
            <a:chOff x="10971459" y="5913038"/>
            <a:chExt cx="661744" cy="661744"/>
          </a:xfrm>
        </p:grpSpPr>
        <p:sp>
          <p:nvSpPr>
            <p:cNvPr id="229" name="椭圆 228"/>
            <p:cNvSpPr/>
            <p:nvPr/>
          </p:nvSpPr>
          <p:spPr>
            <a:xfrm>
              <a:off x="10971459" y="5913038"/>
              <a:ext cx="661744" cy="661744"/>
            </a:xfrm>
            <a:prstGeom prst="ellipse">
              <a:avLst/>
            </a:prstGeom>
            <a:solidFill>
              <a:srgbClr val="09152D"/>
            </a:solidFill>
            <a:ln w="3175">
              <a:solidFill>
                <a:srgbClr val="E83766"/>
              </a:solidFill>
            </a:ln>
            <a:effectLst>
              <a:glow rad="127000">
                <a:srgbClr val="E83766">
                  <a:alpha val="9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Freeform 633"/>
            <p:cNvSpPr>
              <a:spLocks noEditPoints="1"/>
            </p:cNvSpPr>
            <p:nvPr/>
          </p:nvSpPr>
          <p:spPr bwMode="auto">
            <a:xfrm>
              <a:off x="11169256" y="6145523"/>
              <a:ext cx="266150" cy="196774"/>
            </a:xfrm>
            <a:custGeom>
              <a:avLst/>
              <a:gdLst>
                <a:gd name="T0" fmla="*/ 279 w 288"/>
                <a:gd name="T1" fmla="*/ 35 h 214"/>
                <a:gd name="T2" fmla="*/ 205 w 288"/>
                <a:gd name="T3" fmla="*/ 35 h 214"/>
                <a:gd name="T4" fmla="*/ 205 w 288"/>
                <a:gd name="T5" fmla="*/ 34 h 214"/>
                <a:gd name="T6" fmla="*/ 196 w 288"/>
                <a:gd name="T7" fmla="*/ 8 h 214"/>
                <a:gd name="T8" fmla="*/ 183 w 288"/>
                <a:gd name="T9" fmla="*/ 0 h 214"/>
                <a:gd name="T10" fmla="*/ 108 w 288"/>
                <a:gd name="T11" fmla="*/ 0 h 214"/>
                <a:gd name="T12" fmla="*/ 94 w 288"/>
                <a:gd name="T13" fmla="*/ 8 h 214"/>
                <a:gd name="T14" fmla="*/ 86 w 288"/>
                <a:gd name="T15" fmla="*/ 34 h 214"/>
                <a:gd name="T16" fmla="*/ 86 w 288"/>
                <a:gd name="T17" fmla="*/ 35 h 214"/>
                <a:gd name="T18" fmla="*/ 9 w 288"/>
                <a:gd name="T19" fmla="*/ 35 h 214"/>
                <a:gd name="T20" fmla="*/ 0 w 288"/>
                <a:gd name="T21" fmla="*/ 44 h 214"/>
                <a:gd name="T22" fmla="*/ 0 w 288"/>
                <a:gd name="T23" fmla="*/ 205 h 214"/>
                <a:gd name="T24" fmla="*/ 9 w 288"/>
                <a:gd name="T25" fmla="*/ 214 h 214"/>
                <a:gd name="T26" fmla="*/ 279 w 288"/>
                <a:gd name="T27" fmla="*/ 214 h 214"/>
                <a:gd name="T28" fmla="*/ 288 w 288"/>
                <a:gd name="T29" fmla="*/ 205 h 214"/>
                <a:gd name="T30" fmla="*/ 288 w 288"/>
                <a:gd name="T31" fmla="*/ 44 h 214"/>
                <a:gd name="T32" fmla="*/ 279 w 288"/>
                <a:gd name="T33" fmla="*/ 35 h 214"/>
                <a:gd name="T34" fmla="*/ 179 w 288"/>
                <a:gd name="T35" fmla="*/ 181 h 214"/>
                <a:gd name="T36" fmla="*/ 33 w 288"/>
                <a:gd name="T37" fmla="*/ 181 h 214"/>
                <a:gd name="T38" fmla="*/ 33 w 288"/>
                <a:gd name="T39" fmla="*/ 69 h 214"/>
                <a:gd name="T40" fmla="*/ 179 w 288"/>
                <a:gd name="T41" fmla="*/ 69 h 214"/>
                <a:gd name="T42" fmla="*/ 179 w 288"/>
                <a:gd name="T43" fmla="*/ 18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8" h="214">
                  <a:moveTo>
                    <a:pt x="279" y="35"/>
                  </a:move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4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4" y="4"/>
                    <a:pt x="188" y="0"/>
                    <a:pt x="18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3" y="0"/>
                    <a:pt x="97" y="4"/>
                    <a:pt x="94" y="8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4" y="35"/>
                    <a:pt x="0" y="39"/>
                    <a:pt x="0" y="4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10"/>
                    <a:pt x="4" y="214"/>
                    <a:pt x="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4" y="214"/>
                    <a:pt x="288" y="210"/>
                    <a:pt x="288" y="205"/>
                  </a:cubicBezTo>
                  <a:cubicBezTo>
                    <a:pt x="288" y="44"/>
                    <a:pt x="288" y="44"/>
                    <a:pt x="288" y="44"/>
                  </a:cubicBezTo>
                  <a:cubicBezTo>
                    <a:pt x="288" y="39"/>
                    <a:pt x="284" y="35"/>
                    <a:pt x="279" y="35"/>
                  </a:cubicBezTo>
                  <a:close/>
                  <a:moveTo>
                    <a:pt x="179" y="181"/>
                  </a:moveTo>
                  <a:cubicBezTo>
                    <a:pt x="33" y="181"/>
                    <a:pt x="33" y="181"/>
                    <a:pt x="33" y="181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179" y="69"/>
                    <a:pt x="179" y="69"/>
                    <a:pt x="179" y="69"/>
                  </a:cubicBezTo>
                  <a:lnTo>
                    <a:pt x="179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1" name="文本框 230"/>
          <p:cNvSpPr txBox="1"/>
          <p:nvPr/>
        </p:nvSpPr>
        <p:spPr>
          <a:xfrm>
            <a:off x="9332921" y="401024"/>
            <a:ext cx="131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0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9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800"/>
                            </p:stCondLst>
                            <p:childTnLst>
                              <p:par>
                                <p:cTn id="7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64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406400" y="4413008"/>
            <a:ext cx="11785600" cy="5073892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1906012" y="4216400"/>
            <a:ext cx="11790938" cy="5076190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390900" y="4013454"/>
            <a:ext cx="11811000" cy="5084827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4838700" y="3794538"/>
            <a:ext cx="11868150" cy="5109431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362700" y="3608430"/>
            <a:ext cx="11849100" cy="5101230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902213" y="3429000"/>
            <a:ext cx="11814537" cy="5086350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-45720000" y="-281432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2933600" y="-281432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2933600" y="343408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-45923200" y="343408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-1624693" y="3790948"/>
            <a:ext cx="11806465" cy="1625602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-861332" y="4208461"/>
            <a:ext cx="12133581" cy="167064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-97971" y="4625973"/>
            <a:ext cx="12460697" cy="171568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665389" y="5043486"/>
            <a:ext cx="12787813" cy="1760721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3346813" y="6233281"/>
            <a:ext cx="11806465" cy="162560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4445181" y="6513992"/>
            <a:ext cx="11806465" cy="162560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6096000" y="7175703"/>
            <a:ext cx="11806465" cy="1625602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428750" y="5460998"/>
            <a:ext cx="13114929" cy="1805761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任意多边形 75"/>
          <p:cNvSpPr/>
          <p:nvPr/>
        </p:nvSpPr>
        <p:spPr>
          <a:xfrm>
            <a:off x="-1072072" y="3324374"/>
            <a:ext cx="14365969" cy="4757059"/>
          </a:xfrm>
          <a:custGeom>
            <a:avLst/>
            <a:gdLst>
              <a:gd name="connsiteX0" fmla="*/ 12874171 w 12874171"/>
              <a:gd name="connsiteY0" fmla="*/ 1741714 h 4528457"/>
              <a:gd name="connsiteX1" fmla="*/ 7620000 w 12874171"/>
              <a:gd name="connsiteY1" fmla="*/ 4528457 h 4528457"/>
              <a:gd name="connsiteX2" fmla="*/ 0 w 12874171"/>
              <a:gd name="connsiteY2" fmla="*/ 1204685 h 4528457"/>
              <a:gd name="connsiteX3" fmla="*/ 8621485 w 12874171"/>
              <a:gd name="connsiteY3" fmla="*/ 0 h 4528457"/>
              <a:gd name="connsiteX4" fmla="*/ 12874171 w 12874171"/>
              <a:gd name="connsiteY4" fmla="*/ 1741714 h 4528457"/>
              <a:gd name="connsiteX0" fmla="*/ 12874171 w 12874171"/>
              <a:gd name="connsiteY0" fmla="*/ 1741714 h 4292090"/>
              <a:gd name="connsiteX1" fmla="*/ 7088439 w 12874171"/>
              <a:gd name="connsiteY1" fmla="*/ 4292090 h 4292090"/>
              <a:gd name="connsiteX2" fmla="*/ 0 w 12874171"/>
              <a:gd name="connsiteY2" fmla="*/ 1204685 h 4292090"/>
              <a:gd name="connsiteX3" fmla="*/ 8621485 w 12874171"/>
              <a:gd name="connsiteY3" fmla="*/ 0 h 4292090"/>
              <a:gd name="connsiteX4" fmla="*/ 12874171 w 12874171"/>
              <a:gd name="connsiteY4" fmla="*/ 1741714 h 4292090"/>
              <a:gd name="connsiteX0" fmla="*/ 12692662 w 12692662"/>
              <a:gd name="connsiteY0" fmla="*/ 1728583 h 4292090"/>
              <a:gd name="connsiteX1" fmla="*/ 7088439 w 12692662"/>
              <a:gd name="connsiteY1" fmla="*/ 4292090 h 4292090"/>
              <a:gd name="connsiteX2" fmla="*/ 0 w 12692662"/>
              <a:gd name="connsiteY2" fmla="*/ 1204685 h 4292090"/>
              <a:gd name="connsiteX3" fmla="*/ 8621485 w 12692662"/>
              <a:gd name="connsiteY3" fmla="*/ 0 h 4292090"/>
              <a:gd name="connsiteX4" fmla="*/ 12692662 w 12692662"/>
              <a:gd name="connsiteY4" fmla="*/ 1728583 h 4292090"/>
              <a:gd name="connsiteX0" fmla="*/ 12653767 w 12653767"/>
              <a:gd name="connsiteY0" fmla="*/ 1741714 h 4292090"/>
              <a:gd name="connsiteX1" fmla="*/ 7088439 w 12653767"/>
              <a:gd name="connsiteY1" fmla="*/ 4292090 h 4292090"/>
              <a:gd name="connsiteX2" fmla="*/ 0 w 12653767"/>
              <a:gd name="connsiteY2" fmla="*/ 1204685 h 4292090"/>
              <a:gd name="connsiteX3" fmla="*/ 8621485 w 12653767"/>
              <a:gd name="connsiteY3" fmla="*/ 0 h 4292090"/>
              <a:gd name="connsiteX4" fmla="*/ 12653767 w 12653767"/>
              <a:gd name="connsiteY4" fmla="*/ 1741714 h 4292090"/>
              <a:gd name="connsiteX0" fmla="*/ 12653767 w 12653767"/>
              <a:gd name="connsiteY0" fmla="*/ 1702319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702319 h 4252695"/>
              <a:gd name="connsiteX0" fmla="*/ 12653767 w 12653767"/>
              <a:gd name="connsiteY0" fmla="*/ 1612315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612315 h 4252695"/>
              <a:gd name="connsiteX0" fmla="*/ 12653767 w 12653767"/>
              <a:gd name="connsiteY0" fmla="*/ 1663746 h 4304126"/>
              <a:gd name="connsiteX1" fmla="*/ 7088439 w 12653767"/>
              <a:gd name="connsiteY1" fmla="*/ 4304126 h 4304126"/>
              <a:gd name="connsiteX2" fmla="*/ 0 w 12653767"/>
              <a:gd name="connsiteY2" fmla="*/ 1216721 h 4304126"/>
              <a:gd name="connsiteX3" fmla="*/ 8802454 w 12653767"/>
              <a:gd name="connsiteY3" fmla="*/ 0 h 4304126"/>
              <a:gd name="connsiteX4" fmla="*/ 12653767 w 12653767"/>
              <a:gd name="connsiteY4" fmla="*/ 1663746 h 4304126"/>
              <a:gd name="connsiteX0" fmla="*/ 12653767 w 12653767"/>
              <a:gd name="connsiteY0" fmla="*/ 1663746 h 4201264"/>
              <a:gd name="connsiteX1" fmla="*/ 6847242 w 12653767"/>
              <a:gd name="connsiteY1" fmla="*/ 4201264 h 4201264"/>
              <a:gd name="connsiteX2" fmla="*/ 0 w 12653767"/>
              <a:gd name="connsiteY2" fmla="*/ 1216721 h 4201264"/>
              <a:gd name="connsiteX3" fmla="*/ 8802454 w 12653767"/>
              <a:gd name="connsiteY3" fmla="*/ 0 h 4201264"/>
              <a:gd name="connsiteX4" fmla="*/ 12653767 w 12653767"/>
              <a:gd name="connsiteY4" fmla="*/ 1663746 h 4201264"/>
              <a:gd name="connsiteX0" fmla="*/ 12628378 w 12628378"/>
              <a:gd name="connsiteY0" fmla="*/ 1470881 h 4201264"/>
              <a:gd name="connsiteX1" fmla="*/ 6847242 w 12628378"/>
              <a:gd name="connsiteY1" fmla="*/ 4201264 h 4201264"/>
              <a:gd name="connsiteX2" fmla="*/ 0 w 12628378"/>
              <a:gd name="connsiteY2" fmla="*/ 1216721 h 4201264"/>
              <a:gd name="connsiteX3" fmla="*/ 8802454 w 12628378"/>
              <a:gd name="connsiteY3" fmla="*/ 0 h 4201264"/>
              <a:gd name="connsiteX4" fmla="*/ 12628378 w 12628378"/>
              <a:gd name="connsiteY4" fmla="*/ 1470881 h 4201264"/>
              <a:gd name="connsiteX0" fmla="*/ 12514126 w 12514126"/>
              <a:gd name="connsiteY0" fmla="*/ 1470881 h 4201264"/>
              <a:gd name="connsiteX1" fmla="*/ 6847242 w 12514126"/>
              <a:gd name="connsiteY1" fmla="*/ 4201264 h 4201264"/>
              <a:gd name="connsiteX2" fmla="*/ 0 w 12514126"/>
              <a:gd name="connsiteY2" fmla="*/ 1216721 h 4201264"/>
              <a:gd name="connsiteX3" fmla="*/ 8802454 w 12514126"/>
              <a:gd name="connsiteY3" fmla="*/ 0 h 4201264"/>
              <a:gd name="connsiteX4" fmla="*/ 12514126 w 12514126"/>
              <a:gd name="connsiteY4" fmla="*/ 1470881 h 4201264"/>
              <a:gd name="connsiteX0" fmla="*/ 12514126 w 12514126"/>
              <a:gd name="connsiteY0" fmla="*/ 1483739 h 4214122"/>
              <a:gd name="connsiteX1" fmla="*/ 6847242 w 12514126"/>
              <a:gd name="connsiteY1" fmla="*/ 4214122 h 4214122"/>
              <a:gd name="connsiteX2" fmla="*/ 0 w 12514126"/>
              <a:gd name="connsiteY2" fmla="*/ 1229579 h 4214122"/>
              <a:gd name="connsiteX3" fmla="*/ 8929400 w 12514126"/>
              <a:gd name="connsiteY3" fmla="*/ 0 h 4214122"/>
              <a:gd name="connsiteX4" fmla="*/ 12514126 w 12514126"/>
              <a:gd name="connsiteY4" fmla="*/ 1483739 h 4214122"/>
              <a:gd name="connsiteX0" fmla="*/ 12564905 w 12564905"/>
              <a:gd name="connsiteY0" fmla="*/ 1432307 h 4214122"/>
              <a:gd name="connsiteX1" fmla="*/ 6847242 w 12564905"/>
              <a:gd name="connsiteY1" fmla="*/ 4214122 h 4214122"/>
              <a:gd name="connsiteX2" fmla="*/ 0 w 12564905"/>
              <a:gd name="connsiteY2" fmla="*/ 1229579 h 4214122"/>
              <a:gd name="connsiteX3" fmla="*/ 8929400 w 12564905"/>
              <a:gd name="connsiteY3" fmla="*/ 0 h 4214122"/>
              <a:gd name="connsiteX4" fmla="*/ 12564905 w 12564905"/>
              <a:gd name="connsiteY4" fmla="*/ 1432307 h 42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4905" h="4214122">
                <a:moveTo>
                  <a:pt x="12564905" y="1432307"/>
                </a:moveTo>
                <a:lnTo>
                  <a:pt x="6847242" y="4214122"/>
                </a:lnTo>
                <a:lnTo>
                  <a:pt x="0" y="1229579"/>
                </a:lnTo>
                <a:lnTo>
                  <a:pt x="8929400" y="0"/>
                </a:lnTo>
                <a:lnTo>
                  <a:pt x="12564905" y="1432307"/>
                </a:lnTo>
                <a:close/>
              </a:path>
            </a:pathLst>
          </a:custGeom>
          <a:solidFill>
            <a:srgbClr val="55E1DB">
              <a:alpha val="2000"/>
            </a:srgbClr>
          </a:solidFill>
          <a:ln w="9525">
            <a:solidFill>
              <a:srgbClr val="55E1DB">
                <a:alpha val="50000"/>
              </a:srgbClr>
            </a:solidFill>
          </a:ln>
          <a:effectLst>
            <a:glow rad="1270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387752" y="920429"/>
            <a:ext cx="1137734" cy="1137734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676745" y="209421"/>
            <a:ext cx="2559750" cy="255975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327827" y="-139485"/>
            <a:ext cx="3257584" cy="325756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-34648" y="-501970"/>
            <a:ext cx="3982534" cy="398253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-426531" y="-893854"/>
            <a:ext cx="4766302" cy="476630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7" name="椭圆 116"/>
          <p:cNvSpPr>
            <a:spLocks noChangeAspect="1"/>
          </p:cNvSpPr>
          <p:nvPr/>
        </p:nvSpPr>
        <p:spPr>
          <a:xfrm>
            <a:off x="1896515" y="1429192"/>
            <a:ext cx="120208" cy="12020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127000">
              <a:srgbClr val="55E1DB">
                <a:alpha val="1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96361" y="541868"/>
            <a:ext cx="1891982" cy="1882346"/>
            <a:chOff x="1110054" y="654982"/>
            <a:chExt cx="1664596" cy="1656118"/>
          </a:xfrm>
        </p:grpSpPr>
        <p:sp>
          <p:nvSpPr>
            <p:cNvPr id="118" name="弧形 117"/>
            <p:cNvSpPr>
              <a:spLocks noChangeAspect="1"/>
            </p:cNvSpPr>
            <p:nvPr/>
          </p:nvSpPr>
          <p:spPr>
            <a:xfrm>
              <a:off x="1136650" y="673100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1110054" y="654982"/>
              <a:ext cx="723889" cy="725392"/>
              <a:chOff x="9161854" y="2013882"/>
              <a:chExt cx="723889" cy="725392"/>
            </a:xfrm>
          </p:grpSpPr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4" name="椭圆 133"/>
          <p:cNvSpPr>
            <a:spLocks noChangeAspect="1"/>
          </p:cNvSpPr>
          <p:nvPr/>
        </p:nvSpPr>
        <p:spPr>
          <a:xfrm>
            <a:off x="1039401" y="646972"/>
            <a:ext cx="1776370" cy="177635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135" name="直接连接符 134"/>
          <p:cNvCxnSpPr/>
          <p:nvPr/>
        </p:nvCxnSpPr>
        <p:spPr>
          <a:xfrm>
            <a:off x="-1761670" y="4421845"/>
            <a:ext cx="11906250" cy="5125834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任意多边形 141"/>
          <p:cNvSpPr/>
          <p:nvPr/>
        </p:nvSpPr>
        <p:spPr>
          <a:xfrm>
            <a:off x="362856" y="2907136"/>
            <a:ext cx="12438743" cy="3921836"/>
          </a:xfrm>
          <a:custGeom>
            <a:avLst/>
            <a:gdLst>
              <a:gd name="connsiteX0" fmla="*/ 12874171 w 12874171"/>
              <a:gd name="connsiteY0" fmla="*/ 1741714 h 4528457"/>
              <a:gd name="connsiteX1" fmla="*/ 7620000 w 12874171"/>
              <a:gd name="connsiteY1" fmla="*/ 4528457 h 4528457"/>
              <a:gd name="connsiteX2" fmla="*/ 0 w 12874171"/>
              <a:gd name="connsiteY2" fmla="*/ 1204685 h 4528457"/>
              <a:gd name="connsiteX3" fmla="*/ 8621485 w 12874171"/>
              <a:gd name="connsiteY3" fmla="*/ 0 h 4528457"/>
              <a:gd name="connsiteX4" fmla="*/ 12874171 w 12874171"/>
              <a:gd name="connsiteY4" fmla="*/ 1741714 h 4528457"/>
              <a:gd name="connsiteX0" fmla="*/ 12874171 w 12874171"/>
              <a:gd name="connsiteY0" fmla="*/ 1741714 h 4292090"/>
              <a:gd name="connsiteX1" fmla="*/ 7088439 w 12874171"/>
              <a:gd name="connsiteY1" fmla="*/ 4292090 h 4292090"/>
              <a:gd name="connsiteX2" fmla="*/ 0 w 12874171"/>
              <a:gd name="connsiteY2" fmla="*/ 1204685 h 4292090"/>
              <a:gd name="connsiteX3" fmla="*/ 8621485 w 12874171"/>
              <a:gd name="connsiteY3" fmla="*/ 0 h 4292090"/>
              <a:gd name="connsiteX4" fmla="*/ 12874171 w 12874171"/>
              <a:gd name="connsiteY4" fmla="*/ 1741714 h 4292090"/>
              <a:gd name="connsiteX0" fmla="*/ 12692662 w 12692662"/>
              <a:gd name="connsiteY0" fmla="*/ 1728583 h 4292090"/>
              <a:gd name="connsiteX1" fmla="*/ 7088439 w 12692662"/>
              <a:gd name="connsiteY1" fmla="*/ 4292090 h 4292090"/>
              <a:gd name="connsiteX2" fmla="*/ 0 w 12692662"/>
              <a:gd name="connsiteY2" fmla="*/ 1204685 h 4292090"/>
              <a:gd name="connsiteX3" fmla="*/ 8621485 w 12692662"/>
              <a:gd name="connsiteY3" fmla="*/ 0 h 4292090"/>
              <a:gd name="connsiteX4" fmla="*/ 12692662 w 12692662"/>
              <a:gd name="connsiteY4" fmla="*/ 1728583 h 4292090"/>
              <a:gd name="connsiteX0" fmla="*/ 12653767 w 12653767"/>
              <a:gd name="connsiteY0" fmla="*/ 1741714 h 4292090"/>
              <a:gd name="connsiteX1" fmla="*/ 7088439 w 12653767"/>
              <a:gd name="connsiteY1" fmla="*/ 4292090 h 4292090"/>
              <a:gd name="connsiteX2" fmla="*/ 0 w 12653767"/>
              <a:gd name="connsiteY2" fmla="*/ 1204685 h 4292090"/>
              <a:gd name="connsiteX3" fmla="*/ 8621485 w 12653767"/>
              <a:gd name="connsiteY3" fmla="*/ 0 h 4292090"/>
              <a:gd name="connsiteX4" fmla="*/ 12653767 w 12653767"/>
              <a:gd name="connsiteY4" fmla="*/ 1741714 h 4292090"/>
              <a:gd name="connsiteX0" fmla="*/ 12653767 w 12653767"/>
              <a:gd name="connsiteY0" fmla="*/ 1702319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702319 h 4252695"/>
              <a:gd name="connsiteX0" fmla="*/ 12653767 w 12653767"/>
              <a:gd name="connsiteY0" fmla="*/ 1612315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612315 h 4252695"/>
              <a:gd name="connsiteX0" fmla="*/ 12653767 w 12653767"/>
              <a:gd name="connsiteY0" fmla="*/ 1663746 h 4304126"/>
              <a:gd name="connsiteX1" fmla="*/ 7088439 w 12653767"/>
              <a:gd name="connsiteY1" fmla="*/ 4304126 h 4304126"/>
              <a:gd name="connsiteX2" fmla="*/ 0 w 12653767"/>
              <a:gd name="connsiteY2" fmla="*/ 1216721 h 4304126"/>
              <a:gd name="connsiteX3" fmla="*/ 8802454 w 12653767"/>
              <a:gd name="connsiteY3" fmla="*/ 0 h 4304126"/>
              <a:gd name="connsiteX4" fmla="*/ 12653767 w 12653767"/>
              <a:gd name="connsiteY4" fmla="*/ 1663746 h 4304126"/>
              <a:gd name="connsiteX0" fmla="*/ 12653767 w 12653767"/>
              <a:gd name="connsiteY0" fmla="*/ 1663746 h 4201264"/>
              <a:gd name="connsiteX1" fmla="*/ 6847242 w 12653767"/>
              <a:gd name="connsiteY1" fmla="*/ 4201264 h 4201264"/>
              <a:gd name="connsiteX2" fmla="*/ 0 w 12653767"/>
              <a:gd name="connsiteY2" fmla="*/ 1216721 h 4201264"/>
              <a:gd name="connsiteX3" fmla="*/ 8802454 w 12653767"/>
              <a:gd name="connsiteY3" fmla="*/ 0 h 4201264"/>
              <a:gd name="connsiteX4" fmla="*/ 12653767 w 12653767"/>
              <a:gd name="connsiteY4" fmla="*/ 1663746 h 4201264"/>
              <a:gd name="connsiteX0" fmla="*/ 12628378 w 12628378"/>
              <a:gd name="connsiteY0" fmla="*/ 1470881 h 4201264"/>
              <a:gd name="connsiteX1" fmla="*/ 6847242 w 12628378"/>
              <a:gd name="connsiteY1" fmla="*/ 4201264 h 4201264"/>
              <a:gd name="connsiteX2" fmla="*/ 0 w 12628378"/>
              <a:gd name="connsiteY2" fmla="*/ 1216721 h 4201264"/>
              <a:gd name="connsiteX3" fmla="*/ 8802454 w 12628378"/>
              <a:gd name="connsiteY3" fmla="*/ 0 h 4201264"/>
              <a:gd name="connsiteX4" fmla="*/ 12628378 w 12628378"/>
              <a:gd name="connsiteY4" fmla="*/ 1470881 h 4201264"/>
              <a:gd name="connsiteX0" fmla="*/ 12514126 w 12514126"/>
              <a:gd name="connsiteY0" fmla="*/ 1470881 h 4201264"/>
              <a:gd name="connsiteX1" fmla="*/ 6847242 w 12514126"/>
              <a:gd name="connsiteY1" fmla="*/ 4201264 h 4201264"/>
              <a:gd name="connsiteX2" fmla="*/ 0 w 12514126"/>
              <a:gd name="connsiteY2" fmla="*/ 1216721 h 4201264"/>
              <a:gd name="connsiteX3" fmla="*/ 8802454 w 12514126"/>
              <a:gd name="connsiteY3" fmla="*/ 0 h 4201264"/>
              <a:gd name="connsiteX4" fmla="*/ 12514126 w 12514126"/>
              <a:gd name="connsiteY4" fmla="*/ 1470881 h 4201264"/>
              <a:gd name="connsiteX0" fmla="*/ 12514126 w 12514126"/>
              <a:gd name="connsiteY0" fmla="*/ 1483739 h 4214122"/>
              <a:gd name="connsiteX1" fmla="*/ 6847242 w 12514126"/>
              <a:gd name="connsiteY1" fmla="*/ 4214122 h 4214122"/>
              <a:gd name="connsiteX2" fmla="*/ 0 w 12514126"/>
              <a:gd name="connsiteY2" fmla="*/ 1229579 h 4214122"/>
              <a:gd name="connsiteX3" fmla="*/ 8929400 w 12514126"/>
              <a:gd name="connsiteY3" fmla="*/ 0 h 4214122"/>
              <a:gd name="connsiteX4" fmla="*/ 12514126 w 12514126"/>
              <a:gd name="connsiteY4" fmla="*/ 1483739 h 4214122"/>
              <a:gd name="connsiteX0" fmla="*/ 12564905 w 12564905"/>
              <a:gd name="connsiteY0" fmla="*/ 1432307 h 4214122"/>
              <a:gd name="connsiteX1" fmla="*/ 6847242 w 12564905"/>
              <a:gd name="connsiteY1" fmla="*/ 4214122 h 4214122"/>
              <a:gd name="connsiteX2" fmla="*/ 0 w 12564905"/>
              <a:gd name="connsiteY2" fmla="*/ 1229579 h 4214122"/>
              <a:gd name="connsiteX3" fmla="*/ 8929400 w 12564905"/>
              <a:gd name="connsiteY3" fmla="*/ 0 h 4214122"/>
              <a:gd name="connsiteX4" fmla="*/ 12564905 w 12564905"/>
              <a:gd name="connsiteY4" fmla="*/ 1432307 h 42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4905" h="4214122">
                <a:moveTo>
                  <a:pt x="12564905" y="1432307"/>
                </a:moveTo>
                <a:lnTo>
                  <a:pt x="6847242" y="4214122"/>
                </a:lnTo>
                <a:lnTo>
                  <a:pt x="0" y="1229579"/>
                </a:lnTo>
                <a:lnTo>
                  <a:pt x="8929400" y="0"/>
                </a:lnTo>
                <a:lnTo>
                  <a:pt x="12564905" y="1432307"/>
                </a:lnTo>
                <a:close/>
              </a:path>
            </a:pathLst>
          </a:custGeom>
          <a:noFill/>
          <a:ln w="9525">
            <a:gradFill>
              <a:gsLst>
                <a:gs pos="0">
                  <a:schemeClr val="accent1">
                    <a:lumMod val="5000"/>
                    <a:lumOff val="95000"/>
                    <a:alpha val="15000"/>
                  </a:schemeClr>
                </a:gs>
                <a:gs pos="33000">
                  <a:schemeClr val="bg1"/>
                </a:gs>
                <a:gs pos="66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325100" y="1651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8800" y="588876"/>
            <a:ext cx="635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4221" y="6241285"/>
            <a:ext cx="8206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8337" y="5849156"/>
            <a:ext cx="44156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ORNARE</a:t>
            </a: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5746725" y="741653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左大括号 7"/>
          <p:cNvSpPr/>
          <p:nvPr/>
        </p:nvSpPr>
        <p:spPr>
          <a:xfrm rot="4954253">
            <a:off x="4690261" y="-1145462"/>
            <a:ext cx="151304" cy="8907663"/>
          </a:xfrm>
          <a:prstGeom prst="leftBrace">
            <a:avLst>
              <a:gd name="adj1" fmla="val 39266"/>
              <a:gd name="adj2" fmla="val 30298"/>
            </a:avLst>
          </a:prstGeom>
          <a:ln>
            <a:solidFill>
              <a:schemeClr val="bg1">
                <a:alpha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 rot="17534169">
            <a:off x="3632451" y="1625155"/>
            <a:ext cx="422254" cy="7336592"/>
          </a:xfrm>
          <a:prstGeom prst="rightBrace">
            <a:avLst>
              <a:gd name="adj1" fmla="val 431795"/>
              <a:gd name="adj2" fmla="val 50000"/>
            </a:avLst>
          </a:prstGeom>
          <a:ln>
            <a:gradFill>
              <a:gsLst>
                <a:gs pos="50000">
                  <a:schemeClr val="bg1">
                    <a:alpha val="50000"/>
                  </a:schemeClr>
                </a:gs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625848" y="4607561"/>
            <a:ext cx="927100" cy="498121"/>
            <a:chOff x="3625848" y="4607561"/>
            <a:chExt cx="927100" cy="498121"/>
          </a:xfrm>
        </p:grpSpPr>
        <p:sp>
          <p:nvSpPr>
            <p:cNvPr id="10" name="椭圆 9"/>
            <p:cNvSpPr>
              <a:spLocks noChangeAspect="1"/>
            </p:cNvSpPr>
            <p:nvPr/>
          </p:nvSpPr>
          <p:spPr>
            <a:xfrm flipV="1">
              <a:off x="3907632" y="506968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alpha val="1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336447">
              <a:off x="3625848" y="4607561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400</a:t>
              </a:r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94178" y="2483856"/>
            <a:ext cx="927100" cy="544156"/>
            <a:chOff x="6572249" y="2423163"/>
            <a:chExt cx="927100" cy="544156"/>
          </a:xfrm>
        </p:grpSpPr>
        <p:sp>
          <p:nvSpPr>
            <p:cNvPr id="61" name="椭圆 60"/>
            <p:cNvSpPr>
              <a:spLocks noChangeAspect="1"/>
            </p:cNvSpPr>
            <p:nvPr/>
          </p:nvSpPr>
          <p:spPr>
            <a:xfrm flipV="1">
              <a:off x="7058026" y="293131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alpha val="1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 rot="21190370">
              <a:off x="6572249" y="2423163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00</a:t>
              </a:r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cxnSp>
        <p:nvCxnSpPr>
          <p:cNvPr id="79" name="直接连接符 78"/>
          <p:cNvCxnSpPr/>
          <p:nvPr/>
        </p:nvCxnSpPr>
        <p:spPr>
          <a:xfrm flipH="1">
            <a:off x="2950978" y="2659909"/>
            <a:ext cx="247" cy="3353838"/>
          </a:xfrm>
          <a:prstGeom prst="line">
            <a:avLst/>
          </a:prstGeom>
          <a:ln w="254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3017653" y="3864012"/>
            <a:ext cx="0" cy="16611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3177673" y="3818292"/>
            <a:ext cx="0" cy="15240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25000"/>
                  </a:schemeClr>
                </a:gs>
                <a:gs pos="100000">
                  <a:prstClr val="white">
                    <a:alpha val="0"/>
                  </a:prst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2712853" y="3963072"/>
            <a:ext cx="0" cy="14478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2796673" y="3643032"/>
            <a:ext cx="0" cy="2141220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3139573" y="4100232"/>
            <a:ext cx="0" cy="2141220"/>
          </a:xfrm>
          <a:prstGeom prst="line">
            <a:avLst/>
          </a:prstGeom>
          <a:ln w="12700"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2586407" y="2426331"/>
            <a:ext cx="707327" cy="476250"/>
            <a:chOff x="3348407" y="2266950"/>
            <a:chExt cx="707327" cy="476250"/>
          </a:xfrm>
        </p:grpSpPr>
        <p:sp>
          <p:nvSpPr>
            <p:cNvPr id="67" name="椭圆 66"/>
            <p:cNvSpPr/>
            <p:nvPr/>
          </p:nvSpPr>
          <p:spPr>
            <a:xfrm>
              <a:off x="3467100" y="2266950"/>
              <a:ext cx="476250" cy="47625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616270" y="2369288"/>
              <a:ext cx="177910" cy="271574"/>
              <a:chOff x="3602646" y="4102191"/>
              <a:chExt cx="169241" cy="258340"/>
            </a:xfrm>
          </p:grpSpPr>
          <p:sp>
            <p:nvSpPr>
              <p:cNvPr id="70" name="Freeform 459"/>
              <p:cNvSpPr>
                <a:spLocks/>
              </p:cNvSpPr>
              <p:nvPr/>
            </p:nvSpPr>
            <p:spPr bwMode="auto">
              <a:xfrm>
                <a:off x="3602646" y="4102191"/>
                <a:ext cx="169241" cy="258340"/>
              </a:xfrm>
              <a:custGeom>
                <a:avLst/>
                <a:gdLst>
                  <a:gd name="T0" fmla="*/ 152 w 152"/>
                  <a:gd name="T1" fmla="*/ 216 h 232"/>
                  <a:gd name="T2" fmla="*/ 136 w 152"/>
                  <a:gd name="T3" fmla="*/ 232 h 232"/>
                  <a:gd name="T4" fmla="*/ 16 w 152"/>
                  <a:gd name="T5" fmla="*/ 232 h 232"/>
                  <a:gd name="T6" fmla="*/ 0 w 152"/>
                  <a:gd name="T7" fmla="*/ 216 h 232"/>
                  <a:gd name="T8" fmla="*/ 0 w 152"/>
                  <a:gd name="T9" fmla="*/ 16 h 232"/>
                  <a:gd name="T10" fmla="*/ 16 w 152"/>
                  <a:gd name="T11" fmla="*/ 0 h 232"/>
                  <a:gd name="T12" fmla="*/ 136 w 152"/>
                  <a:gd name="T13" fmla="*/ 0 h 232"/>
                  <a:gd name="T14" fmla="*/ 152 w 152"/>
                  <a:gd name="T15" fmla="*/ 16 h 232"/>
                  <a:gd name="T16" fmla="*/ 152 w 152"/>
                  <a:gd name="T17" fmla="*/ 21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232">
                    <a:moveTo>
                      <a:pt x="152" y="216"/>
                    </a:moveTo>
                    <a:cubicBezTo>
                      <a:pt x="152" y="225"/>
                      <a:pt x="145" y="232"/>
                      <a:pt x="136" y="232"/>
                    </a:cubicBezTo>
                    <a:cubicBezTo>
                      <a:pt x="16" y="232"/>
                      <a:pt x="16" y="232"/>
                      <a:pt x="16" y="232"/>
                    </a:cubicBezTo>
                    <a:cubicBezTo>
                      <a:pt x="7" y="232"/>
                      <a:pt x="0" y="225"/>
                      <a:pt x="0" y="2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5" y="0"/>
                      <a:pt x="152" y="7"/>
                      <a:pt x="152" y="16"/>
                    </a:cubicBezTo>
                    <a:lnTo>
                      <a:pt x="152" y="21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55E1D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Rectangle 460"/>
              <p:cNvSpPr>
                <a:spLocks noChangeArrowheads="1"/>
              </p:cNvSpPr>
              <p:nvPr/>
            </p:nvSpPr>
            <p:spPr bwMode="auto">
              <a:xfrm>
                <a:off x="3629517" y="4128590"/>
                <a:ext cx="115970" cy="89099"/>
              </a:xfrm>
              <a:prstGeom prst="rect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Oval 461"/>
              <p:cNvSpPr>
                <a:spLocks noChangeArrowheads="1"/>
              </p:cNvSpPr>
              <p:nvPr/>
            </p:nvSpPr>
            <p:spPr bwMode="auto">
              <a:xfrm>
                <a:off x="3642717" y="4244560"/>
                <a:ext cx="89099" cy="89099"/>
              </a:xfrm>
              <a:prstGeom prst="ellipse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Oval 462"/>
              <p:cNvSpPr>
                <a:spLocks noChangeArrowheads="1"/>
              </p:cNvSpPr>
              <p:nvPr/>
            </p:nvSpPr>
            <p:spPr bwMode="auto">
              <a:xfrm>
                <a:off x="3660631" y="4262474"/>
                <a:ext cx="53271" cy="53271"/>
              </a:xfrm>
              <a:prstGeom prst="ellipse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弧形 68"/>
            <p:cNvSpPr/>
            <p:nvPr/>
          </p:nvSpPr>
          <p:spPr>
            <a:xfrm rot="20972145">
              <a:off x="3348407" y="2439251"/>
              <a:ext cx="707327" cy="189915"/>
            </a:xfrm>
            <a:prstGeom prst="arc">
              <a:avLst>
                <a:gd name="adj1" fmla="val 20668739"/>
                <a:gd name="adj2" fmla="val 11863752"/>
              </a:avLst>
            </a:prstGeom>
            <a:ln>
              <a:solidFill>
                <a:srgbClr val="55E1DB"/>
              </a:solidFill>
            </a:ln>
            <a:effectLst>
              <a:glow rad="76200">
                <a:srgbClr val="55E1DB">
                  <a:alpha val="12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915225" y="3028012"/>
            <a:ext cx="691782" cy="338554"/>
            <a:chOff x="2915225" y="3028012"/>
            <a:chExt cx="691782" cy="338554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3015453" y="3346815"/>
              <a:ext cx="355127" cy="1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915225" y="3028012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</a:t>
              </a:r>
              <a:r>
                <a:rPr lang="en-US" altLang="zh-CN" sz="11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8" name="直接连接符 87"/>
          <p:cNvCxnSpPr/>
          <p:nvPr/>
        </p:nvCxnSpPr>
        <p:spPr>
          <a:xfrm flipH="1">
            <a:off x="5043347" y="1615460"/>
            <a:ext cx="1" cy="4356568"/>
          </a:xfrm>
          <a:prstGeom prst="line">
            <a:avLst/>
          </a:prstGeom>
          <a:ln w="254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762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60377" y="1089247"/>
            <a:ext cx="1508385" cy="1011124"/>
            <a:chOff x="5328404" y="1349604"/>
            <a:chExt cx="1508385" cy="1011124"/>
          </a:xfrm>
        </p:grpSpPr>
        <p:sp>
          <p:nvSpPr>
            <p:cNvPr id="85" name="椭圆 84"/>
            <p:cNvSpPr/>
            <p:nvPr/>
          </p:nvSpPr>
          <p:spPr>
            <a:xfrm>
              <a:off x="5568507" y="1349604"/>
              <a:ext cx="1011124" cy="101112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77"/>
            <p:cNvSpPr>
              <a:spLocks/>
            </p:cNvSpPr>
            <p:nvPr/>
          </p:nvSpPr>
          <p:spPr bwMode="auto">
            <a:xfrm>
              <a:off x="5852812" y="1635096"/>
              <a:ext cx="442514" cy="440140"/>
            </a:xfrm>
            <a:custGeom>
              <a:avLst/>
              <a:gdLst>
                <a:gd name="T0" fmla="*/ 69 w 237"/>
                <a:gd name="T1" fmla="*/ 104 h 236"/>
                <a:gd name="T2" fmla="*/ 145 w 237"/>
                <a:gd name="T3" fmla="*/ 28 h 236"/>
                <a:gd name="T4" fmla="*/ 117 w 237"/>
                <a:gd name="T5" fmla="*/ 0 h 236"/>
                <a:gd name="T6" fmla="*/ 37 w 237"/>
                <a:gd name="T7" fmla="*/ 80 h 236"/>
                <a:gd name="T8" fmla="*/ 33 w 237"/>
                <a:gd name="T9" fmla="*/ 204 h 236"/>
                <a:gd name="T10" fmla="*/ 153 w 237"/>
                <a:gd name="T11" fmla="*/ 204 h 236"/>
                <a:gd name="T12" fmla="*/ 237 w 237"/>
                <a:gd name="T13" fmla="*/ 120 h 236"/>
                <a:gd name="T14" fmla="*/ 209 w 237"/>
                <a:gd name="T15" fmla="*/ 92 h 236"/>
                <a:gd name="T16" fmla="*/ 133 w 237"/>
                <a:gd name="T17" fmla="*/ 168 h 236"/>
                <a:gd name="T18" fmla="*/ 69 w 237"/>
                <a:gd name="T19" fmla="*/ 168 h 236"/>
                <a:gd name="T20" fmla="*/ 69 w 237"/>
                <a:gd name="T21" fmla="*/ 10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236">
                  <a:moveTo>
                    <a:pt x="69" y="104"/>
                  </a:moveTo>
                  <a:cubicBezTo>
                    <a:pt x="145" y="28"/>
                    <a:pt x="145" y="28"/>
                    <a:pt x="145" y="28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4" y="113"/>
                    <a:pt x="0" y="171"/>
                    <a:pt x="33" y="204"/>
                  </a:cubicBezTo>
                  <a:cubicBezTo>
                    <a:pt x="65" y="236"/>
                    <a:pt x="121" y="236"/>
                    <a:pt x="153" y="204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133" y="168"/>
                    <a:pt x="133" y="168"/>
                    <a:pt x="133" y="168"/>
                  </a:cubicBezTo>
                  <a:cubicBezTo>
                    <a:pt x="115" y="186"/>
                    <a:pt x="87" y="186"/>
                    <a:pt x="69" y="168"/>
                  </a:cubicBezTo>
                  <a:cubicBezTo>
                    <a:pt x="51" y="150"/>
                    <a:pt x="51" y="122"/>
                    <a:pt x="69" y="104"/>
                  </a:cubicBezTo>
                  <a:close/>
                </a:path>
              </a:pathLst>
            </a:custGeom>
            <a:no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弧形 86"/>
            <p:cNvSpPr/>
            <p:nvPr/>
          </p:nvSpPr>
          <p:spPr>
            <a:xfrm rot="19945552">
              <a:off x="5328404" y="1743227"/>
              <a:ext cx="1508385" cy="365441"/>
            </a:xfrm>
            <a:prstGeom prst="arc">
              <a:avLst>
                <a:gd name="adj1" fmla="val 20771211"/>
                <a:gd name="adj2" fmla="val 11818366"/>
              </a:avLst>
            </a:prstGeom>
            <a:ln>
              <a:solidFill>
                <a:schemeClr val="bg1"/>
              </a:solidFill>
            </a:ln>
            <a:effectLst>
              <a:glow rad="88900">
                <a:schemeClr val="bg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9" name="直接连接符 88"/>
          <p:cNvCxnSpPr/>
          <p:nvPr/>
        </p:nvCxnSpPr>
        <p:spPr>
          <a:xfrm>
            <a:off x="4712820" y="3988827"/>
            <a:ext cx="0" cy="182118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855632" y="3668787"/>
            <a:ext cx="0" cy="214122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293168" y="3028012"/>
            <a:ext cx="0" cy="3131033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5441655" y="3834516"/>
            <a:ext cx="0" cy="184852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5638800" y="3480564"/>
            <a:ext cx="0" cy="267848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H="1">
            <a:off x="7417540" y="1928113"/>
            <a:ext cx="1" cy="3196799"/>
          </a:xfrm>
          <a:prstGeom prst="line">
            <a:avLst/>
          </a:prstGeom>
          <a:ln w="254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  <a:effectLst>
            <a:glow rad="762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7047682" y="3709850"/>
            <a:ext cx="0" cy="120627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7249486" y="2556420"/>
            <a:ext cx="0" cy="2202393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7639555" y="3298808"/>
            <a:ext cx="27803" cy="1744678"/>
          </a:xfrm>
          <a:prstGeom prst="line">
            <a:avLst/>
          </a:prstGeom>
          <a:ln w="6350">
            <a:gradFill>
              <a:gsLst>
                <a:gs pos="0">
                  <a:schemeClr val="bg1"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7802952" y="3105281"/>
            <a:ext cx="25332" cy="204711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/>
          <p:cNvGrpSpPr/>
          <p:nvPr/>
        </p:nvGrpSpPr>
        <p:grpSpPr>
          <a:xfrm>
            <a:off x="6989913" y="1665757"/>
            <a:ext cx="838020" cy="559019"/>
            <a:chOff x="8069586" y="1690630"/>
            <a:chExt cx="838020" cy="559019"/>
          </a:xfrm>
        </p:grpSpPr>
        <p:sp>
          <p:nvSpPr>
            <p:cNvPr id="108" name="椭圆 107"/>
            <p:cNvSpPr/>
            <p:nvPr/>
          </p:nvSpPr>
          <p:spPr>
            <a:xfrm>
              <a:off x="8222811" y="1690630"/>
              <a:ext cx="559019" cy="559019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8424291" y="1887298"/>
              <a:ext cx="156058" cy="165682"/>
              <a:chOff x="4119796" y="4669312"/>
              <a:chExt cx="214026" cy="227226"/>
            </a:xfrm>
          </p:grpSpPr>
          <p:sp>
            <p:nvSpPr>
              <p:cNvPr id="111" name="Freeform 579"/>
              <p:cNvSpPr>
                <a:spLocks/>
              </p:cNvSpPr>
              <p:nvPr/>
            </p:nvSpPr>
            <p:spPr bwMode="auto">
              <a:xfrm>
                <a:off x="4119796" y="4795182"/>
                <a:ext cx="214026" cy="101356"/>
              </a:xfrm>
              <a:custGeom>
                <a:avLst/>
                <a:gdLst>
                  <a:gd name="T0" fmla="*/ 72 w 192"/>
                  <a:gd name="T1" fmla="*/ 2 h 91"/>
                  <a:gd name="T2" fmla="*/ 72 w 192"/>
                  <a:gd name="T3" fmla="*/ 27 h 91"/>
                  <a:gd name="T4" fmla="*/ 20 w 192"/>
                  <a:gd name="T5" fmla="*/ 46 h 91"/>
                  <a:gd name="T6" fmla="*/ 0 w 192"/>
                  <a:gd name="T7" fmla="*/ 75 h 91"/>
                  <a:gd name="T8" fmla="*/ 0 w 192"/>
                  <a:gd name="T9" fmla="*/ 91 h 91"/>
                  <a:gd name="T10" fmla="*/ 192 w 192"/>
                  <a:gd name="T11" fmla="*/ 91 h 91"/>
                  <a:gd name="T12" fmla="*/ 192 w 192"/>
                  <a:gd name="T13" fmla="*/ 75 h 91"/>
                  <a:gd name="T14" fmla="*/ 172 w 192"/>
                  <a:gd name="T15" fmla="*/ 46 h 91"/>
                  <a:gd name="T16" fmla="*/ 120 w 192"/>
                  <a:gd name="T17" fmla="*/ 27 h 91"/>
                  <a:gd name="T18" fmla="*/ 120 w 192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91">
                    <a:moveTo>
                      <a:pt x="72" y="2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8" y="50"/>
                      <a:pt x="0" y="62"/>
                      <a:pt x="0" y="7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92" y="91"/>
                      <a:pt x="192" y="91"/>
                      <a:pt x="192" y="91"/>
                    </a:cubicBezTo>
                    <a:cubicBezTo>
                      <a:pt x="192" y="75"/>
                      <a:pt x="192" y="75"/>
                      <a:pt x="192" y="75"/>
                    </a:cubicBezTo>
                    <a:cubicBezTo>
                      <a:pt x="192" y="62"/>
                      <a:pt x="184" y="50"/>
                      <a:pt x="172" y="46"/>
                    </a:cubicBezTo>
                    <a:cubicBezTo>
                      <a:pt x="120" y="27"/>
                      <a:pt x="120" y="27"/>
                      <a:pt x="120" y="27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Oval 580"/>
              <p:cNvSpPr>
                <a:spLocks noChangeArrowheads="1"/>
              </p:cNvSpPr>
              <p:nvPr/>
            </p:nvSpPr>
            <p:spPr bwMode="auto">
              <a:xfrm>
                <a:off x="4168824" y="4669312"/>
                <a:ext cx="112670" cy="134827"/>
              </a:xfrm>
              <a:prstGeom prst="ellipse">
                <a:avLst/>
              </a:pr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1"/>
              <p:cNvSpPr>
                <a:spLocks/>
              </p:cNvSpPr>
              <p:nvPr/>
            </p:nvSpPr>
            <p:spPr bwMode="auto">
              <a:xfrm>
                <a:off x="4169767" y="4709383"/>
                <a:ext cx="111727" cy="25457"/>
              </a:xfrm>
              <a:custGeom>
                <a:avLst/>
                <a:gdLst>
                  <a:gd name="T0" fmla="*/ 100 w 100"/>
                  <a:gd name="T1" fmla="*/ 19 h 23"/>
                  <a:gd name="T2" fmla="*/ 95 w 100"/>
                  <a:gd name="T3" fmla="*/ 19 h 23"/>
                  <a:gd name="T4" fmla="*/ 57 w 100"/>
                  <a:gd name="T5" fmla="*/ 0 h 23"/>
                  <a:gd name="T6" fmla="*/ 19 w 100"/>
                  <a:gd name="T7" fmla="*/ 19 h 23"/>
                  <a:gd name="T8" fmla="*/ 0 w 100"/>
                  <a:gd name="T9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3">
                    <a:moveTo>
                      <a:pt x="100" y="19"/>
                    </a:moveTo>
                    <a:cubicBezTo>
                      <a:pt x="98" y="19"/>
                      <a:pt x="97" y="19"/>
                      <a:pt x="95" y="19"/>
                    </a:cubicBezTo>
                    <a:cubicBezTo>
                      <a:pt x="78" y="23"/>
                      <a:pt x="67" y="16"/>
                      <a:pt x="57" y="0"/>
                    </a:cubicBezTo>
                    <a:cubicBezTo>
                      <a:pt x="52" y="11"/>
                      <a:pt x="34" y="19"/>
                      <a:pt x="19" y="19"/>
                    </a:cubicBezTo>
                    <a:cubicBezTo>
                      <a:pt x="12" y="19"/>
                      <a:pt x="6" y="18"/>
                      <a:pt x="0" y="15"/>
                    </a:cubicBezTo>
                  </a:path>
                </a:pathLst>
              </a:cu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0" name="弧形 109"/>
            <p:cNvSpPr/>
            <p:nvPr/>
          </p:nvSpPr>
          <p:spPr>
            <a:xfrm rot="525663">
              <a:off x="8069586" y="1915061"/>
              <a:ext cx="838020" cy="201977"/>
            </a:xfrm>
            <a:prstGeom prst="arc">
              <a:avLst>
                <a:gd name="adj1" fmla="val 20740527"/>
                <a:gd name="adj2" fmla="val 11803418"/>
              </a:avLst>
            </a:prstGeom>
            <a:ln>
              <a:solidFill>
                <a:srgbClr val="55E1DB"/>
              </a:solidFill>
            </a:ln>
            <a:effectLst>
              <a:glow rad="889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7" name="直接连接符 136"/>
          <p:cNvCxnSpPr/>
          <p:nvPr/>
        </p:nvCxnSpPr>
        <p:spPr>
          <a:xfrm>
            <a:off x="7525303" y="3213937"/>
            <a:ext cx="27572" cy="2228089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4228384" y="2274456"/>
            <a:ext cx="825849" cy="461665"/>
            <a:chOff x="4222288" y="2274456"/>
            <a:chExt cx="825849" cy="46166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4421537" y="2701844"/>
              <a:ext cx="526627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/>
            <p:cNvSpPr txBox="1"/>
            <p:nvPr/>
          </p:nvSpPr>
          <p:spPr>
            <a:xfrm>
              <a:off x="4222288" y="2274456"/>
              <a:ext cx="8258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80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7381084" y="2292885"/>
            <a:ext cx="691782" cy="338554"/>
            <a:chOff x="2915225" y="3028012"/>
            <a:chExt cx="691782" cy="338554"/>
          </a:xfrm>
        </p:grpSpPr>
        <p:cxnSp>
          <p:nvCxnSpPr>
            <p:cNvPr id="156" name="直接连接符 155"/>
            <p:cNvCxnSpPr/>
            <p:nvPr/>
          </p:nvCxnSpPr>
          <p:spPr>
            <a:xfrm flipV="1">
              <a:off x="3015453" y="3346815"/>
              <a:ext cx="355127" cy="1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/>
            <p:cNvSpPr txBox="1"/>
            <p:nvPr/>
          </p:nvSpPr>
          <p:spPr>
            <a:xfrm>
              <a:off x="2915225" y="3028012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53</a:t>
              </a:r>
              <a:r>
                <a:rPr lang="en-US" altLang="zh-CN" sz="11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165" name="直接连接符 164"/>
          <p:cNvCxnSpPr/>
          <p:nvPr/>
        </p:nvCxnSpPr>
        <p:spPr>
          <a:xfrm flipH="1">
            <a:off x="10330258" y="1662788"/>
            <a:ext cx="1" cy="4223762"/>
          </a:xfrm>
          <a:prstGeom prst="line">
            <a:avLst/>
          </a:prstGeom>
          <a:ln w="25400">
            <a:gradFill>
              <a:gsLst>
                <a:gs pos="0">
                  <a:srgbClr val="EB4F78"/>
                </a:gs>
                <a:gs pos="100000">
                  <a:srgbClr val="EB4F78">
                    <a:alpha val="0"/>
                  </a:srgbClr>
                </a:gs>
              </a:gsLst>
              <a:lin ang="5400000" scaled="1"/>
            </a:gradFill>
          </a:ln>
          <a:effectLst>
            <a:glow rad="76200">
              <a:srgbClr val="EB4F78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10065351" y="2800243"/>
            <a:ext cx="0" cy="175209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10144580" y="2678331"/>
            <a:ext cx="0" cy="2262096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10594056" y="2736121"/>
            <a:ext cx="0" cy="167688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/>
          <p:cNvGrpSpPr/>
          <p:nvPr/>
        </p:nvGrpSpPr>
        <p:grpSpPr>
          <a:xfrm>
            <a:off x="9758400" y="1288175"/>
            <a:ext cx="1085492" cy="724102"/>
            <a:chOff x="9758400" y="1288175"/>
            <a:chExt cx="1085492" cy="724102"/>
          </a:xfrm>
        </p:grpSpPr>
        <p:sp>
          <p:nvSpPr>
            <p:cNvPr id="105" name="椭圆 104"/>
            <p:cNvSpPr/>
            <p:nvPr/>
          </p:nvSpPr>
          <p:spPr>
            <a:xfrm>
              <a:off x="9956873" y="1288175"/>
              <a:ext cx="724100" cy="724102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E83766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弧形 105"/>
            <p:cNvSpPr/>
            <p:nvPr/>
          </p:nvSpPr>
          <p:spPr>
            <a:xfrm rot="525663">
              <a:off x="9758400" y="1578882"/>
              <a:ext cx="1085492" cy="261623"/>
            </a:xfrm>
            <a:prstGeom prst="arc">
              <a:avLst>
                <a:gd name="adj1" fmla="val 20740527"/>
                <a:gd name="adj2" fmla="val 11803418"/>
              </a:avLst>
            </a:prstGeom>
            <a:ln>
              <a:solidFill>
                <a:srgbClr val="E83766"/>
              </a:solidFill>
            </a:ln>
            <a:effectLst>
              <a:glow rad="88900">
                <a:srgbClr val="E83766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10229824" y="1521056"/>
              <a:ext cx="178198" cy="258340"/>
              <a:chOff x="4659104" y="4636784"/>
              <a:chExt cx="178198" cy="258340"/>
            </a:xfrm>
          </p:grpSpPr>
          <p:sp>
            <p:nvSpPr>
              <p:cNvPr id="162" name="Freeform 513"/>
              <p:cNvSpPr>
                <a:spLocks/>
              </p:cNvSpPr>
              <p:nvPr/>
            </p:nvSpPr>
            <p:spPr bwMode="auto">
              <a:xfrm>
                <a:off x="4659104" y="4636784"/>
                <a:ext cx="178198" cy="258340"/>
              </a:xfrm>
              <a:custGeom>
                <a:avLst/>
                <a:gdLst>
                  <a:gd name="T0" fmla="*/ 160 w 160"/>
                  <a:gd name="T1" fmla="*/ 80 h 232"/>
                  <a:gd name="T2" fmla="*/ 80 w 160"/>
                  <a:gd name="T3" fmla="*/ 232 h 232"/>
                  <a:gd name="T4" fmla="*/ 0 w 160"/>
                  <a:gd name="T5" fmla="*/ 80 h 232"/>
                  <a:gd name="T6" fmla="*/ 80 w 160"/>
                  <a:gd name="T7" fmla="*/ 0 h 232"/>
                  <a:gd name="T8" fmla="*/ 160 w 160"/>
                  <a:gd name="T9" fmla="*/ 8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232">
                    <a:moveTo>
                      <a:pt x="160" y="80"/>
                    </a:moveTo>
                    <a:cubicBezTo>
                      <a:pt x="160" y="124"/>
                      <a:pt x="80" y="232"/>
                      <a:pt x="80" y="232"/>
                    </a:cubicBezTo>
                    <a:cubicBezTo>
                      <a:pt x="80" y="232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60" y="36"/>
                      <a:pt x="160" y="80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E837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Oval 514"/>
              <p:cNvSpPr>
                <a:spLocks noChangeArrowheads="1"/>
              </p:cNvSpPr>
              <p:nvPr/>
            </p:nvSpPr>
            <p:spPr bwMode="auto">
              <a:xfrm>
                <a:off x="4712374" y="469052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rgbClr val="E837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174" name="直接连接符 173"/>
          <p:cNvCxnSpPr/>
          <p:nvPr/>
        </p:nvCxnSpPr>
        <p:spPr>
          <a:xfrm>
            <a:off x="10437518" y="2397147"/>
            <a:ext cx="0" cy="236166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 flipH="1">
            <a:off x="8703206" y="3535934"/>
            <a:ext cx="1" cy="3322066"/>
          </a:xfrm>
          <a:prstGeom prst="line">
            <a:avLst/>
          </a:prstGeom>
          <a:ln w="254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762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>
            <a:off x="8438297" y="4625973"/>
            <a:ext cx="0" cy="179950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>
            <a:off x="8517526" y="4551477"/>
            <a:ext cx="0" cy="2262096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>
            <a:off x="8967002" y="4609267"/>
            <a:ext cx="0" cy="167688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>
            <a:off x="8810464" y="4270293"/>
            <a:ext cx="0" cy="236166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组合 194"/>
          <p:cNvGrpSpPr/>
          <p:nvPr/>
        </p:nvGrpSpPr>
        <p:grpSpPr>
          <a:xfrm>
            <a:off x="8180109" y="3173224"/>
            <a:ext cx="1026938" cy="685042"/>
            <a:chOff x="8620110" y="3089084"/>
            <a:chExt cx="1026938" cy="685042"/>
          </a:xfrm>
        </p:grpSpPr>
        <p:sp>
          <p:nvSpPr>
            <p:cNvPr id="196" name="椭圆 195"/>
            <p:cNvSpPr/>
            <p:nvPr/>
          </p:nvSpPr>
          <p:spPr>
            <a:xfrm>
              <a:off x="8807877" y="3089084"/>
              <a:ext cx="685041" cy="685042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弧形 196"/>
            <p:cNvSpPr/>
            <p:nvPr/>
          </p:nvSpPr>
          <p:spPr>
            <a:xfrm rot="1016936">
              <a:off x="8620110" y="3364111"/>
              <a:ext cx="1026938" cy="247510"/>
            </a:xfrm>
            <a:prstGeom prst="arc">
              <a:avLst>
                <a:gd name="adj1" fmla="val 20676351"/>
                <a:gd name="adj2" fmla="val 11733477"/>
              </a:avLst>
            </a:prstGeom>
            <a:ln>
              <a:solidFill>
                <a:schemeClr val="bg1"/>
              </a:solidFill>
            </a:ln>
            <a:effectLst>
              <a:glow rad="88900">
                <a:schemeClr val="bg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8" name="组合 197"/>
            <p:cNvGrpSpPr/>
            <p:nvPr/>
          </p:nvGrpSpPr>
          <p:grpSpPr>
            <a:xfrm>
              <a:off x="9009289" y="3290751"/>
              <a:ext cx="282217" cy="281708"/>
              <a:chOff x="8208200" y="1051456"/>
              <a:chExt cx="258811" cy="258340"/>
            </a:xfrm>
          </p:grpSpPr>
          <p:sp>
            <p:nvSpPr>
              <p:cNvPr id="19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10333418" y="2001566"/>
            <a:ext cx="691782" cy="338554"/>
            <a:chOff x="10333418" y="2001566"/>
            <a:chExt cx="691782" cy="338554"/>
          </a:xfrm>
        </p:grpSpPr>
        <p:cxnSp>
          <p:nvCxnSpPr>
            <p:cNvPr id="211" name="直接连接符 210"/>
            <p:cNvCxnSpPr/>
            <p:nvPr/>
          </p:nvCxnSpPr>
          <p:spPr>
            <a:xfrm flipV="1">
              <a:off x="10433646" y="2320369"/>
              <a:ext cx="355127" cy="1"/>
            </a:xfrm>
            <a:prstGeom prst="line">
              <a:avLst/>
            </a:prstGeom>
            <a:ln>
              <a:solidFill>
                <a:srgbClr val="EB4F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文本框 211"/>
            <p:cNvSpPr txBox="1"/>
            <p:nvPr/>
          </p:nvSpPr>
          <p:spPr>
            <a:xfrm>
              <a:off x="10333418" y="2001566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B4F78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65</a:t>
              </a:r>
              <a:r>
                <a:rPr lang="en-US" altLang="zh-CN" sz="1100" dirty="0" smtClean="0">
                  <a:solidFill>
                    <a:srgbClr val="EB4F78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EB4F78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8708486" y="3846840"/>
            <a:ext cx="691782" cy="338554"/>
            <a:chOff x="8708486" y="3846840"/>
            <a:chExt cx="691782" cy="338554"/>
          </a:xfrm>
        </p:grpSpPr>
        <p:cxnSp>
          <p:nvCxnSpPr>
            <p:cNvPr id="217" name="直接连接符 216"/>
            <p:cNvCxnSpPr/>
            <p:nvPr/>
          </p:nvCxnSpPr>
          <p:spPr>
            <a:xfrm flipV="1">
              <a:off x="8808714" y="4165643"/>
              <a:ext cx="355127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文本框 217"/>
            <p:cNvSpPr txBox="1"/>
            <p:nvPr/>
          </p:nvSpPr>
          <p:spPr>
            <a:xfrm>
              <a:off x="8708486" y="3846840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55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40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34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09152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06627" y="-659290"/>
            <a:ext cx="8757140" cy="8757140"/>
          </a:xfrm>
          <a:prstGeom prst="ellipse">
            <a:avLst/>
          </a:prstGeom>
          <a:noFill/>
          <a:ln w="34925">
            <a:solidFill>
              <a:srgbClr val="55E1DB"/>
            </a:solidFill>
          </a:ln>
          <a:effectLst>
            <a:glow rad="1270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-106004" y="-658895"/>
            <a:ext cx="7828952" cy="782895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6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-105382" y="-658501"/>
            <a:ext cx="7086753" cy="708675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-104760" y="-658108"/>
            <a:ext cx="6447503" cy="644750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42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-104137" y="-657713"/>
            <a:ext cx="5911884" cy="591188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34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-103514" y="-657318"/>
            <a:ext cx="5444772" cy="544477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24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-102891" y="-656924"/>
            <a:ext cx="4996696" cy="499669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1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-102271" y="-656532"/>
            <a:ext cx="4575389" cy="457538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12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-101648" y="-656137"/>
            <a:ext cx="4151134" cy="415113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9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-101027" y="-655745"/>
            <a:ext cx="3732774" cy="373277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-100404" y="-655350"/>
            <a:ext cx="3355008" cy="335500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99783" y="-654957"/>
            <a:ext cx="2948214" cy="2948214"/>
          </a:xfrm>
          <a:prstGeom prst="ellipse">
            <a:avLst/>
          </a:prstGeom>
          <a:noFill/>
          <a:ln>
            <a:solidFill>
              <a:schemeClr val="bg1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>
            <a:stCxn id="5" idx="3"/>
          </p:cNvCxnSpPr>
          <p:nvPr/>
        </p:nvCxnSpPr>
        <p:spPr>
          <a:xfrm>
            <a:off x="331973" y="1861501"/>
            <a:ext cx="537776" cy="3160442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957943" y="3251200"/>
            <a:ext cx="674451" cy="2641600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" idx="4"/>
          </p:cNvCxnSpPr>
          <p:nvPr/>
        </p:nvCxnSpPr>
        <p:spPr>
          <a:xfrm>
            <a:off x="1374324" y="2293257"/>
            <a:ext cx="876292" cy="1756229"/>
          </a:xfrm>
          <a:prstGeom prst="line">
            <a:avLst/>
          </a:prstGeom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2293257" y="2525486"/>
            <a:ext cx="2365829" cy="3352800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2873828" y="2670629"/>
            <a:ext cx="3294743" cy="3512457"/>
          </a:xfrm>
          <a:prstGeom prst="line">
            <a:avLst/>
          </a:prstGeom>
          <a:ln>
            <a:gradFill>
              <a:gsLst>
                <a:gs pos="0">
                  <a:srgbClr val="E83766">
                    <a:alpha val="0"/>
                  </a:srgbClr>
                </a:gs>
                <a:gs pos="100000">
                  <a:srgbClr val="E837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2394857" y="1306285"/>
            <a:ext cx="3468915" cy="265611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2661496" y="725714"/>
            <a:ext cx="8275953" cy="4136572"/>
          </a:xfrm>
          <a:prstGeom prst="line">
            <a:avLst/>
          </a:prstGeom>
          <a:ln>
            <a:gradFill>
              <a:gsLst>
                <a:gs pos="28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2729819" y="406400"/>
            <a:ext cx="5020810" cy="1901371"/>
          </a:xfrm>
          <a:prstGeom prst="line">
            <a:avLst/>
          </a:prstGeom>
          <a:ln w="38100">
            <a:gradFill>
              <a:gsLst>
                <a:gs pos="0">
                  <a:srgbClr val="E83766">
                    <a:alpha val="0"/>
                  </a:srgbClr>
                </a:gs>
                <a:gs pos="100000">
                  <a:srgbClr val="E837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endCxn id="54" idx="7"/>
          </p:cNvCxnSpPr>
          <p:nvPr/>
        </p:nvCxnSpPr>
        <p:spPr>
          <a:xfrm>
            <a:off x="1857829" y="-333829"/>
            <a:ext cx="4718596" cy="821457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endCxn id="58" idx="5"/>
          </p:cNvCxnSpPr>
          <p:nvPr/>
        </p:nvCxnSpPr>
        <p:spPr>
          <a:xfrm>
            <a:off x="1291771" y="851673"/>
            <a:ext cx="3252119" cy="3138413"/>
          </a:xfrm>
          <a:prstGeom prst="line">
            <a:avLst/>
          </a:prstGeom>
          <a:ln w="57150">
            <a:gradFill>
              <a:gsLst>
                <a:gs pos="80000">
                  <a:srgbClr val="55E1DB">
                    <a:alpha val="21000"/>
                  </a:srgbClr>
                </a:gs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弧形 147"/>
          <p:cNvSpPr>
            <a:spLocks noChangeAspect="1"/>
          </p:cNvSpPr>
          <p:nvPr/>
        </p:nvSpPr>
        <p:spPr>
          <a:xfrm>
            <a:off x="-466269" y="-1008647"/>
            <a:ext cx="9465126" cy="9465126"/>
          </a:xfrm>
          <a:prstGeom prst="arc">
            <a:avLst>
              <a:gd name="adj1" fmla="val 20210623"/>
              <a:gd name="adj2" fmla="val 1393296"/>
            </a:avLst>
          </a:prstGeom>
          <a:ln>
            <a:solidFill>
              <a:schemeClr val="bg1">
                <a:alpha val="4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8489158" y="5445919"/>
            <a:ext cx="266700" cy="266700"/>
            <a:chOff x="8486777" y="5443538"/>
            <a:chExt cx="266700" cy="266700"/>
          </a:xfrm>
        </p:grpSpPr>
        <p:sp>
          <p:nvSpPr>
            <p:cNvPr id="145" name="椭圆 144"/>
            <p:cNvSpPr/>
            <p:nvPr/>
          </p:nvSpPr>
          <p:spPr>
            <a:xfrm>
              <a:off x="8486777" y="5443538"/>
              <a:ext cx="266700" cy="26670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8561665" y="5524378"/>
              <a:ext cx="116924" cy="105021"/>
              <a:chOff x="8560188" y="5525228"/>
              <a:chExt cx="116924" cy="105021"/>
            </a:xfrm>
          </p:grpSpPr>
          <p:sp>
            <p:nvSpPr>
              <p:cNvPr id="143" name="Freeform 710"/>
              <p:cNvSpPr>
                <a:spLocks noEditPoints="1"/>
              </p:cNvSpPr>
              <p:nvPr/>
            </p:nvSpPr>
            <p:spPr bwMode="auto">
              <a:xfrm>
                <a:off x="8560188" y="5525228"/>
                <a:ext cx="56296" cy="105015"/>
              </a:xfrm>
              <a:custGeom>
                <a:avLst/>
                <a:gdLst>
                  <a:gd name="T0" fmla="*/ 94 w 142"/>
                  <a:gd name="T1" fmla="*/ 8 h 266"/>
                  <a:gd name="T2" fmla="*/ 20 w 142"/>
                  <a:gd name="T3" fmla="*/ 67 h 266"/>
                  <a:gd name="T4" fmla="*/ 13 w 142"/>
                  <a:gd name="T5" fmla="*/ 161 h 266"/>
                  <a:gd name="T6" fmla="*/ 4 w 142"/>
                  <a:gd name="T7" fmla="*/ 212 h 266"/>
                  <a:gd name="T8" fmla="*/ 40 w 142"/>
                  <a:gd name="T9" fmla="*/ 262 h 266"/>
                  <a:gd name="T10" fmla="*/ 90 w 142"/>
                  <a:gd name="T11" fmla="*/ 227 h 266"/>
                  <a:gd name="T12" fmla="*/ 94 w 142"/>
                  <a:gd name="T13" fmla="*/ 171 h 266"/>
                  <a:gd name="T14" fmla="*/ 136 w 142"/>
                  <a:gd name="T15" fmla="*/ 78 h 266"/>
                  <a:gd name="T16" fmla="*/ 94 w 142"/>
                  <a:gd name="T17" fmla="*/ 8 h 266"/>
                  <a:gd name="T18" fmla="*/ 89 w 142"/>
                  <a:gd name="T19" fmla="*/ 148 h 266"/>
                  <a:gd name="T20" fmla="*/ 80 w 142"/>
                  <a:gd name="T21" fmla="*/ 146 h 266"/>
                  <a:gd name="T22" fmla="*/ 108 w 142"/>
                  <a:gd name="T23" fmla="*/ 81 h 266"/>
                  <a:gd name="T24" fmla="*/ 85 w 142"/>
                  <a:gd name="T25" fmla="*/ 44 h 266"/>
                  <a:gd name="T26" fmla="*/ 84 w 142"/>
                  <a:gd name="T27" fmla="*/ 44 h 266"/>
                  <a:gd name="T28" fmla="*/ 84 w 142"/>
                  <a:gd name="T29" fmla="*/ 44 h 266"/>
                  <a:gd name="T30" fmla="*/ 49 w 142"/>
                  <a:gd name="T31" fmla="*/ 68 h 266"/>
                  <a:gd name="T32" fmla="*/ 34 w 142"/>
                  <a:gd name="T33" fmla="*/ 138 h 266"/>
                  <a:gd name="T34" fmla="*/ 26 w 142"/>
                  <a:gd name="T35" fmla="*/ 137 h 266"/>
                  <a:gd name="T36" fmla="*/ 36 w 142"/>
                  <a:gd name="T37" fmla="*/ 59 h 266"/>
                  <a:gd name="T38" fmla="*/ 81 w 142"/>
                  <a:gd name="T39" fmla="*/ 40 h 266"/>
                  <a:gd name="T40" fmla="*/ 81 w 142"/>
                  <a:gd name="T41" fmla="*/ 40 h 266"/>
                  <a:gd name="T42" fmla="*/ 82 w 142"/>
                  <a:gd name="T43" fmla="*/ 33 h 266"/>
                  <a:gd name="T44" fmla="*/ 86 w 142"/>
                  <a:gd name="T45" fmla="*/ 31 h 266"/>
                  <a:gd name="T46" fmla="*/ 89 w 142"/>
                  <a:gd name="T47" fmla="*/ 35 h 266"/>
                  <a:gd name="T48" fmla="*/ 88 w 142"/>
                  <a:gd name="T49" fmla="*/ 41 h 266"/>
                  <a:gd name="T50" fmla="*/ 124 w 142"/>
                  <a:gd name="T51" fmla="*/ 75 h 266"/>
                  <a:gd name="T52" fmla="*/ 89 w 142"/>
                  <a:gd name="T53" fmla="*/ 14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266">
                    <a:moveTo>
                      <a:pt x="94" y="8"/>
                    </a:moveTo>
                    <a:cubicBezTo>
                      <a:pt x="49" y="0"/>
                      <a:pt x="25" y="43"/>
                      <a:pt x="20" y="67"/>
                    </a:cubicBezTo>
                    <a:cubicBezTo>
                      <a:pt x="18" y="83"/>
                      <a:pt x="14" y="122"/>
                      <a:pt x="13" y="161"/>
                    </a:cubicBezTo>
                    <a:cubicBezTo>
                      <a:pt x="4" y="212"/>
                      <a:pt x="4" y="212"/>
                      <a:pt x="4" y="212"/>
                    </a:cubicBezTo>
                    <a:cubicBezTo>
                      <a:pt x="0" y="235"/>
                      <a:pt x="16" y="258"/>
                      <a:pt x="40" y="262"/>
                    </a:cubicBezTo>
                    <a:cubicBezTo>
                      <a:pt x="63" y="266"/>
                      <a:pt x="84" y="253"/>
                      <a:pt x="90" y="227"/>
                    </a:cubicBezTo>
                    <a:cubicBezTo>
                      <a:pt x="92" y="217"/>
                      <a:pt x="93" y="195"/>
                      <a:pt x="94" y="171"/>
                    </a:cubicBezTo>
                    <a:cubicBezTo>
                      <a:pt x="103" y="126"/>
                      <a:pt x="127" y="133"/>
                      <a:pt x="136" y="78"/>
                    </a:cubicBezTo>
                    <a:cubicBezTo>
                      <a:pt x="142" y="44"/>
                      <a:pt x="128" y="14"/>
                      <a:pt x="94" y="8"/>
                    </a:cubicBezTo>
                    <a:close/>
                    <a:moveTo>
                      <a:pt x="89" y="148"/>
                    </a:moveTo>
                    <a:cubicBezTo>
                      <a:pt x="80" y="146"/>
                      <a:pt x="80" y="146"/>
                      <a:pt x="80" y="146"/>
                    </a:cubicBezTo>
                    <a:cubicBezTo>
                      <a:pt x="80" y="146"/>
                      <a:pt x="109" y="96"/>
                      <a:pt x="108" y="81"/>
                    </a:cubicBezTo>
                    <a:cubicBezTo>
                      <a:pt x="107" y="63"/>
                      <a:pt x="89" y="47"/>
                      <a:pt x="85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78" y="45"/>
                      <a:pt x="58" y="54"/>
                      <a:pt x="49" y="68"/>
                    </a:cubicBezTo>
                    <a:cubicBezTo>
                      <a:pt x="42" y="78"/>
                      <a:pt x="34" y="138"/>
                      <a:pt x="34" y="138"/>
                    </a:cubicBezTo>
                    <a:cubicBezTo>
                      <a:pt x="26" y="137"/>
                      <a:pt x="26" y="137"/>
                      <a:pt x="26" y="137"/>
                    </a:cubicBezTo>
                    <a:cubicBezTo>
                      <a:pt x="27" y="122"/>
                      <a:pt x="27" y="81"/>
                      <a:pt x="36" y="59"/>
                    </a:cubicBezTo>
                    <a:cubicBezTo>
                      <a:pt x="44" y="42"/>
                      <a:pt x="71" y="40"/>
                      <a:pt x="81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32"/>
                      <a:pt x="84" y="31"/>
                      <a:pt x="86" y="31"/>
                    </a:cubicBezTo>
                    <a:cubicBezTo>
                      <a:pt x="88" y="31"/>
                      <a:pt x="89" y="33"/>
                      <a:pt x="89" y="35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97" y="44"/>
                      <a:pt x="123" y="55"/>
                      <a:pt x="124" y="75"/>
                    </a:cubicBezTo>
                    <a:cubicBezTo>
                      <a:pt x="125" y="98"/>
                      <a:pt x="96" y="135"/>
                      <a:pt x="89" y="1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711"/>
              <p:cNvSpPr>
                <a:spLocks noEditPoints="1"/>
              </p:cNvSpPr>
              <p:nvPr/>
            </p:nvSpPr>
            <p:spPr bwMode="auto">
              <a:xfrm>
                <a:off x="8620816" y="5525234"/>
                <a:ext cx="56296" cy="105015"/>
              </a:xfrm>
              <a:custGeom>
                <a:avLst/>
                <a:gdLst>
                  <a:gd name="T0" fmla="*/ 138 w 142"/>
                  <a:gd name="T1" fmla="*/ 212 h 266"/>
                  <a:gd name="T2" fmla="*/ 129 w 142"/>
                  <a:gd name="T3" fmla="*/ 161 h 266"/>
                  <a:gd name="T4" fmla="*/ 122 w 142"/>
                  <a:gd name="T5" fmla="*/ 67 h 266"/>
                  <a:gd name="T6" fmla="*/ 48 w 142"/>
                  <a:gd name="T7" fmla="*/ 8 h 266"/>
                  <a:gd name="T8" fmla="*/ 6 w 142"/>
                  <a:gd name="T9" fmla="*/ 78 h 266"/>
                  <a:gd name="T10" fmla="*/ 48 w 142"/>
                  <a:gd name="T11" fmla="*/ 171 h 266"/>
                  <a:gd name="T12" fmla="*/ 52 w 142"/>
                  <a:gd name="T13" fmla="*/ 227 h 266"/>
                  <a:gd name="T14" fmla="*/ 103 w 142"/>
                  <a:gd name="T15" fmla="*/ 262 h 266"/>
                  <a:gd name="T16" fmla="*/ 138 w 142"/>
                  <a:gd name="T17" fmla="*/ 212 h 266"/>
                  <a:gd name="T18" fmla="*/ 108 w 142"/>
                  <a:gd name="T19" fmla="*/ 138 h 266"/>
                  <a:gd name="T20" fmla="*/ 93 w 142"/>
                  <a:gd name="T21" fmla="*/ 68 h 266"/>
                  <a:gd name="T22" fmla="*/ 59 w 142"/>
                  <a:gd name="T23" fmla="*/ 44 h 266"/>
                  <a:gd name="T24" fmla="*/ 58 w 142"/>
                  <a:gd name="T25" fmla="*/ 44 h 266"/>
                  <a:gd name="T26" fmla="*/ 57 w 142"/>
                  <a:gd name="T27" fmla="*/ 44 h 266"/>
                  <a:gd name="T28" fmla="*/ 34 w 142"/>
                  <a:gd name="T29" fmla="*/ 81 h 266"/>
                  <a:gd name="T30" fmla="*/ 62 w 142"/>
                  <a:gd name="T31" fmla="*/ 146 h 266"/>
                  <a:gd name="T32" fmla="*/ 54 w 142"/>
                  <a:gd name="T33" fmla="*/ 148 h 266"/>
                  <a:gd name="T34" fmla="*/ 18 w 142"/>
                  <a:gd name="T35" fmla="*/ 75 h 266"/>
                  <a:gd name="T36" fmla="*/ 54 w 142"/>
                  <a:gd name="T37" fmla="*/ 41 h 266"/>
                  <a:gd name="T38" fmla="*/ 53 w 142"/>
                  <a:gd name="T39" fmla="*/ 35 h 266"/>
                  <a:gd name="T40" fmla="*/ 56 w 142"/>
                  <a:gd name="T41" fmla="*/ 31 h 266"/>
                  <a:gd name="T42" fmla="*/ 60 w 142"/>
                  <a:gd name="T43" fmla="*/ 33 h 266"/>
                  <a:gd name="T44" fmla="*/ 61 w 142"/>
                  <a:gd name="T45" fmla="*/ 40 h 266"/>
                  <a:gd name="T46" fmla="*/ 61 w 142"/>
                  <a:gd name="T47" fmla="*/ 40 h 266"/>
                  <a:gd name="T48" fmla="*/ 106 w 142"/>
                  <a:gd name="T49" fmla="*/ 59 h 266"/>
                  <a:gd name="T50" fmla="*/ 116 w 142"/>
                  <a:gd name="T51" fmla="*/ 137 h 266"/>
                  <a:gd name="T52" fmla="*/ 108 w 142"/>
                  <a:gd name="T53" fmla="*/ 13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266">
                    <a:moveTo>
                      <a:pt x="138" y="212"/>
                    </a:moveTo>
                    <a:cubicBezTo>
                      <a:pt x="129" y="161"/>
                      <a:pt x="129" y="161"/>
                      <a:pt x="129" y="161"/>
                    </a:cubicBezTo>
                    <a:cubicBezTo>
                      <a:pt x="128" y="122"/>
                      <a:pt x="124" y="83"/>
                      <a:pt x="122" y="67"/>
                    </a:cubicBezTo>
                    <a:cubicBezTo>
                      <a:pt x="117" y="43"/>
                      <a:pt x="93" y="0"/>
                      <a:pt x="48" y="8"/>
                    </a:cubicBezTo>
                    <a:cubicBezTo>
                      <a:pt x="14" y="14"/>
                      <a:pt x="0" y="44"/>
                      <a:pt x="6" y="78"/>
                    </a:cubicBezTo>
                    <a:cubicBezTo>
                      <a:pt x="15" y="133"/>
                      <a:pt x="39" y="126"/>
                      <a:pt x="48" y="171"/>
                    </a:cubicBezTo>
                    <a:cubicBezTo>
                      <a:pt x="49" y="195"/>
                      <a:pt x="50" y="217"/>
                      <a:pt x="52" y="227"/>
                    </a:cubicBezTo>
                    <a:cubicBezTo>
                      <a:pt x="58" y="253"/>
                      <a:pt x="79" y="266"/>
                      <a:pt x="103" y="262"/>
                    </a:cubicBezTo>
                    <a:cubicBezTo>
                      <a:pt x="126" y="258"/>
                      <a:pt x="142" y="235"/>
                      <a:pt x="138" y="212"/>
                    </a:cubicBezTo>
                    <a:close/>
                    <a:moveTo>
                      <a:pt x="108" y="138"/>
                    </a:moveTo>
                    <a:cubicBezTo>
                      <a:pt x="108" y="138"/>
                      <a:pt x="100" y="78"/>
                      <a:pt x="93" y="68"/>
                    </a:cubicBezTo>
                    <a:cubicBezTo>
                      <a:pt x="84" y="54"/>
                      <a:pt x="64" y="45"/>
                      <a:pt x="59" y="44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8" y="44"/>
                      <a:pt x="58" y="44"/>
                      <a:pt x="57" y="44"/>
                    </a:cubicBezTo>
                    <a:cubicBezTo>
                      <a:pt x="53" y="47"/>
                      <a:pt x="35" y="63"/>
                      <a:pt x="34" y="81"/>
                    </a:cubicBezTo>
                    <a:cubicBezTo>
                      <a:pt x="33" y="96"/>
                      <a:pt x="62" y="146"/>
                      <a:pt x="62" y="146"/>
                    </a:cubicBezTo>
                    <a:cubicBezTo>
                      <a:pt x="54" y="148"/>
                      <a:pt x="54" y="148"/>
                      <a:pt x="54" y="148"/>
                    </a:cubicBezTo>
                    <a:cubicBezTo>
                      <a:pt x="46" y="135"/>
                      <a:pt x="17" y="98"/>
                      <a:pt x="18" y="75"/>
                    </a:cubicBezTo>
                    <a:cubicBezTo>
                      <a:pt x="20" y="55"/>
                      <a:pt x="45" y="44"/>
                      <a:pt x="54" y="41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3"/>
                      <a:pt x="54" y="31"/>
                      <a:pt x="56" y="31"/>
                    </a:cubicBezTo>
                    <a:cubicBezTo>
                      <a:pt x="58" y="31"/>
                      <a:pt x="60" y="32"/>
                      <a:pt x="60" y="33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71" y="40"/>
                      <a:pt x="98" y="42"/>
                      <a:pt x="106" y="59"/>
                    </a:cubicBezTo>
                    <a:cubicBezTo>
                      <a:pt x="115" y="81"/>
                      <a:pt x="116" y="122"/>
                      <a:pt x="116" y="137"/>
                    </a:cubicBezTo>
                    <a:lnTo>
                      <a:pt x="108" y="1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51" name="图表 150"/>
          <p:cNvGraphicFramePr/>
          <p:nvPr>
            <p:extLst>
              <p:ext uri="{D42A27DB-BD31-4B8C-83A1-F6EECF244321}">
                <p14:modId xmlns:p14="http://schemas.microsoft.com/office/powerpoint/2010/main" val="3758097072"/>
              </p:ext>
            </p:extLst>
          </p:nvPr>
        </p:nvGraphicFramePr>
        <p:xfrm>
          <a:off x="9168062" y="1913785"/>
          <a:ext cx="2719138" cy="3435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" name="椭圆 151"/>
          <p:cNvSpPr>
            <a:spLocks noChangeAspect="1"/>
          </p:cNvSpPr>
          <p:nvPr/>
        </p:nvSpPr>
        <p:spPr>
          <a:xfrm>
            <a:off x="10910889" y="407786"/>
            <a:ext cx="82800" cy="82800"/>
          </a:xfrm>
          <a:prstGeom prst="ellipse">
            <a:avLst/>
          </a:prstGeom>
          <a:noFill/>
          <a:ln>
            <a:solidFill>
              <a:schemeClr val="accent4"/>
            </a:solidFill>
          </a:ln>
          <a:effectLst>
            <a:glow rad="127000">
              <a:schemeClr val="accent4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文本框 152"/>
          <p:cNvSpPr txBox="1"/>
          <p:nvPr/>
        </p:nvSpPr>
        <p:spPr>
          <a:xfrm>
            <a:off x="10905373" y="358320"/>
            <a:ext cx="1105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rgbClr val="55E1D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8530389" y="728962"/>
            <a:ext cx="3456825" cy="738664"/>
          </a:xfrm>
          <a:prstGeom prst="rect">
            <a:avLst/>
          </a:prstGeom>
          <a:noFill/>
          <a:effectLst>
            <a:glow rad="127000">
              <a:schemeClr val="bg1">
                <a:alpha val="1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amet, consectetuer adipiscing elit. Maecenas porttitor congue massa.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Fusce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posuere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9072244" y="6009114"/>
            <a:ext cx="28197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amet, consectetuer adipiscing elit</a:t>
            </a:r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9112250" y="5653377"/>
            <a:ext cx="1168400" cy="369332"/>
            <a:chOff x="9112250" y="5653377"/>
            <a:chExt cx="1168400" cy="369332"/>
          </a:xfrm>
        </p:grpSpPr>
        <p:sp>
          <p:nvSpPr>
            <p:cNvPr id="161" name="文本框 160"/>
            <p:cNvSpPr txBox="1"/>
            <p:nvPr/>
          </p:nvSpPr>
          <p:spPr>
            <a:xfrm>
              <a:off x="9112250" y="5653377"/>
              <a:ext cx="116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2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HREE BODY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任意多边形 161"/>
            <p:cNvSpPr/>
            <p:nvPr/>
          </p:nvSpPr>
          <p:spPr>
            <a:xfrm>
              <a:off x="10083481" y="5766704"/>
              <a:ext cx="68580" cy="55606"/>
            </a:xfrm>
            <a:custGeom>
              <a:avLst/>
              <a:gdLst>
                <a:gd name="connsiteX0" fmla="*/ 0 w 220980"/>
                <a:gd name="connsiteY0" fmla="*/ 0 h 114300"/>
                <a:gd name="connsiteX1" fmla="*/ 220980 w 220980"/>
                <a:gd name="connsiteY1" fmla="*/ 0 h 114300"/>
                <a:gd name="connsiteX2" fmla="*/ 220980 w 220980"/>
                <a:gd name="connsiteY2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" h="114300">
                  <a:moveTo>
                    <a:pt x="0" y="0"/>
                  </a:moveTo>
                  <a:lnTo>
                    <a:pt x="220980" y="0"/>
                  </a:lnTo>
                  <a:lnTo>
                    <a:pt x="220980" y="114300"/>
                  </a:ln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>
            <a:xfrm rot="10800000">
              <a:off x="9167814" y="5905138"/>
              <a:ext cx="85406" cy="69248"/>
            </a:xfrm>
            <a:custGeom>
              <a:avLst/>
              <a:gdLst>
                <a:gd name="connsiteX0" fmla="*/ 0 w 220980"/>
                <a:gd name="connsiteY0" fmla="*/ 0 h 114300"/>
                <a:gd name="connsiteX1" fmla="*/ 220980 w 220980"/>
                <a:gd name="connsiteY1" fmla="*/ 0 h 114300"/>
                <a:gd name="connsiteX2" fmla="*/ 220980 w 220980"/>
                <a:gd name="connsiteY2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" h="114300">
                  <a:moveTo>
                    <a:pt x="0" y="0"/>
                  </a:moveTo>
                  <a:lnTo>
                    <a:pt x="220980" y="0"/>
                  </a:lnTo>
                  <a:lnTo>
                    <a:pt x="220980" y="114300"/>
                  </a:ln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27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152D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6143477">
            <a:off x="5368266" y="-759179"/>
            <a:ext cx="9945308" cy="9471718"/>
          </a:xfrm>
          <a:custGeom>
            <a:avLst/>
            <a:gdLst>
              <a:gd name="connsiteX0" fmla="*/ 1172244 w 9945308"/>
              <a:gd name="connsiteY0" fmla="*/ 4011713 h 9471718"/>
              <a:gd name="connsiteX1" fmla="*/ 2586622 w 9945308"/>
              <a:gd name="connsiteY1" fmla="*/ 8370782 h 9471718"/>
              <a:gd name="connsiteX2" fmla="*/ 7163647 w 9945308"/>
              <a:gd name="connsiteY2" fmla="*/ 8370781 h 9471718"/>
              <a:gd name="connsiteX3" fmla="*/ 8578025 w 9945308"/>
              <a:gd name="connsiteY3" fmla="*/ 4011714 h 9471718"/>
              <a:gd name="connsiteX4" fmla="*/ 4875135 w 9945308"/>
              <a:gd name="connsiteY4" fmla="*/ 1317661 h 9471718"/>
              <a:gd name="connsiteX5" fmla="*/ 0 w 9945308"/>
              <a:gd name="connsiteY5" fmla="*/ 3617874 h 9471718"/>
              <a:gd name="connsiteX6" fmla="*/ 4972654 w 9945308"/>
              <a:gd name="connsiteY6" fmla="*/ 0 h 9471718"/>
              <a:gd name="connsiteX7" fmla="*/ 9945308 w 9945308"/>
              <a:gd name="connsiteY7" fmla="*/ 3617874 h 9471718"/>
              <a:gd name="connsiteX8" fmla="*/ 8045923 w 9945308"/>
              <a:gd name="connsiteY8" fmla="*/ 9471718 h 9471718"/>
              <a:gd name="connsiteX9" fmla="*/ 1899385 w 9945308"/>
              <a:gd name="connsiteY9" fmla="*/ 9471718 h 947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5308" h="9471718">
                <a:moveTo>
                  <a:pt x="1172244" y="4011713"/>
                </a:moveTo>
                <a:lnTo>
                  <a:pt x="2586622" y="8370782"/>
                </a:lnTo>
                <a:lnTo>
                  <a:pt x="7163647" y="8370781"/>
                </a:lnTo>
                <a:lnTo>
                  <a:pt x="8578025" y="4011714"/>
                </a:lnTo>
                <a:lnTo>
                  <a:pt x="4875135" y="1317661"/>
                </a:lnTo>
                <a:close/>
                <a:moveTo>
                  <a:pt x="0" y="3617874"/>
                </a:moveTo>
                <a:lnTo>
                  <a:pt x="4972654" y="0"/>
                </a:lnTo>
                <a:lnTo>
                  <a:pt x="9945308" y="3617874"/>
                </a:lnTo>
                <a:lnTo>
                  <a:pt x="8045923" y="9471718"/>
                </a:lnTo>
                <a:lnTo>
                  <a:pt x="1899385" y="947171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正五边形 5"/>
          <p:cNvSpPr/>
          <p:nvPr/>
        </p:nvSpPr>
        <p:spPr>
          <a:xfrm rot="6142328">
            <a:off x="6752113" y="349211"/>
            <a:ext cx="6268750" cy="5970238"/>
          </a:xfrm>
          <a:prstGeom prst="pentagon">
            <a:avLst/>
          </a:prstGeom>
          <a:noFill/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正五边形 6"/>
          <p:cNvSpPr/>
          <p:nvPr/>
        </p:nvSpPr>
        <p:spPr>
          <a:xfrm rot="6142328">
            <a:off x="5974294" y="-551254"/>
            <a:ext cx="8232381" cy="7840363"/>
          </a:xfrm>
          <a:prstGeom prst="pentagon">
            <a:avLst/>
          </a:prstGeom>
          <a:noFill/>
          <a:ln w="50800">
            <a:solidFill>
              <a:srgbClr val="55E1DB"/>
            </a:solidFill>
            <a:prstDash val="lgDashDotDot"/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6119667">
            <a:off x="8530393" y="2607970"/>
            <a:ext cx="4954554" cy="4718622"/>
          </a:xfrm>
          <a:custGeom>
            <a:avLst/>
            <a:gdLst>
              <a:gd name="connsiteX0" fmla="*/ 1172244 w 9945308"/>
              <a:gd name="connsiteY0" fmla="*/ 4011713 h 9471718"/>
              <a:gd name="connsiteX1" fmla="*/ 2586622 w 9945308"/>
              <a:gd name="connsiteY1" fmla="*/ 8370782 h 9471718"/>
              <a:gd name="connsiteX2" fmla="*/ 7163647 w 9945308"/>
              <a:gd name="connsiteY2" fmla="*/ 8370781 h 9471718"/>
              <a:gd name="connsiteX3" fmla="*/ 8578025 w 9945308"/>
              <a:gd name="connsiteY3" fmla="*/ 4011714 h 9471718"/>
              <a:gd name="connsiteX4" fmla="*/ 4875135 w 9945308"/>
              <a:gd name="connsiteY4" fmla="*/ 1317661 h 9471718"/>
              <a:gd name="connsiteX5" fmla="*/ 0 w 9945308"/>
              <a:gd name="connsiteY5" fmla="*/ 3617874 h 9471718"/>
              <a:gd name="connsiteX6" fmla="*/ 4972654 w 9945308"/>
              <a:gd name="connsiteY6" fmla="*/ 0 h 9471718"/>
              <a:gd name="connsiteX7" fmla="*/ 9945308 w 9945308"/>
              <a:gd name="connsiteY7" fmla="*/ 3617874 h 9471718"/>
              <a:gd name="connsiteX8" fmla="*/ 8045923 w 9945308"/>
              <a:gd name="connsiteY8" fmla="*/ 9471718 h 9471718"/>
              <a:gd name="connsiteX9" fmla="*/ 1899385 w 9945308"/>
              <a:gd name="connsiteY9" fmla="*/ 9471718 h 947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5308" h="9471718">
                <a:moveTo>
                  <a:pt x="1172244" y="4011713"/>
                </a:moveTo>
                <a:lnTo>
                  <a:pt x="2586622" y="8370782"/>
                </a:lnTo>
                <a:lnTo>
                  <a:pt x="7163647" y="8370781"/>
                </a:lnTo>
                <a:lnTo>
                  <a:pt x="8578025" y="4011714"/>
                </a:lnTo>
                <a:lnTo>
                  <a:pt x="4875135" y="1317661"/>
                </a:lnTo>
                <a:close/>
                <a:moveTo>
                  <a:pt x="0" y="3617874"/>
                </a:moveTo>
                <a:lnTo>
                  <a:pt x="4972654" y="0"/>
                </a:lnTo>
                <a:lnTo>
                  <a:pt x="9945308" y="3617874"/>
                </a:lnTo>
                <a:lnTo>
                  <a:pt x="8045923" y="9471718"/>
                </a:lnTo>
                <a:lnTo>
                  <a:pt x="1899385" y="9471718"/>
                </a:lnTo>
                <a:close/>
              </a:path>
            </a:pathLst>
          </a:cu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6" idx="2"/>
            <a:endCxn id="8" idx="9"/>
          </p:cNvCxnSpPr>
          <p:nvPr/>
        </p:nvCxnSpPr>
        <p:spPr>
          <a:xfrm>
            <a:off x="7385762" y="802582"/>
            <a:ext cx="1632282" cy="2176779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/>
        </p:nvSpPr>
        <p:spPr>
          <a:xfrm>
            <a:off x="9213445" y="3249969"/>
            <a:ext cx="1079558" cy="969606"/>
          </a:xfrm>
          <a:custGeom>
            <a:avLst/>
            <a:gdLst>
              <a:gd name="connsiteX0" fmla="*/ 0 w 2743200"/>
              <a:gd name="connsiteY0" fmla="*/ 2463800 h 2463800"/>
              <a:gd name="connsiteX1" fmla="*/ 476250 w 2743200"/>
              <a:gd name="connsiteY1" fmla="*/ 241300 h 2463800"/>
              <a:gd name="connsiteX2" fmla="*/ 2743200 w 27432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463800">
                <a:moveTo>
                  <a:pt x="0" y="2463800"/>
                </a:moveTo>
                <a:lnTo>
                  <a:pt x="476250" y="241300"/>
                </a:lnTo>
                <a:lnTo>
                  <a:pt x="2743200" y="0"/>
                </a:lnTo>
              </a:path>
            </a:pathLst>
          </a:custGeom>
          <a:noFill/>
          <a:ln w="254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6" idx="4"/>
          </p:cNvCxnSpPr>
          <p:nvPr/>
        </p:nvCxnSpPr>
        <p:spPr>
          <a:xfrm>
            <a:off x="6555655" y="4586900"/>
            <a:ext cx="1886670" cy="1102700"/>
          </a:xfrm>
          <a:prstGeom prst="line">
            <a:avLst/>
          </a:prstGeom>
          <a:ln>
            <a:gradFill>
              <a:gsLst>
                <a:gs pos="0">
                  <a:srgbClr val="E83766">
                    <a:alpha val="50000"/>
                  </a:srgbClr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 16"/>
          <p:cNvSpPr/>
          <p:nvPr/>
        </p:nvSpPr>
        <p:spPr>
          <a:xfrm>
            <a:off x="5650748" y="-591272"/>
            <a:ext cx="2007352" cy="1802908"/>
          </a:xfrm>
          <a:custGeom>
            <a:avLst/>
            <a:gdLst>
              <a:gd name="connsiteX0" fmla="*/ 0 w 2743200"/>
              <a:gd name="connsiteY0" fmla="*/ 2463800 h 2463800"/>
              <a:gd name="connsiteX1" fmla="*/ 476250 w 2743200"/>
              <a:gd name="connsiteY1" fmla="*/ 241300 h 2463800"/>
              <a:gd name="connsiteX2" fmla="*/ 2743200 w 27432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463800">
                <a:moveTo>
                  <a:pt x="0" y="2463800"/>
                </a:moveTo>
                <a:lnTo>
                  <a:pt x="476250" y="241300"/>
                </a:lnTo>
                <a:lnTo>
                  <a:pt x="2743200" y="0"/>
                </a:lnTo>
              </a:path>
            </a:pathLst>
          </a:custGeom>
          <a:noFill/>
          <a:ln w="25400">
            <a:solidFill>
              <a:schemeClr val="bg1"/>
            </a:solidFill>
            <a:prstDash val="lgDash"/>
          </a:ln>
          <a:effectLst>
            <a:glow rad="1270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7296831">
            <a:off x="4667209" y="4395530"/>
            <a:ext cx="1943180" cy="1745270"/>
          </a:xfrm>
          <a:custGeom>
            <a:avLst/>
            <a:gdLst>
              <a:gd name="connsiteX0" fmla="*/ 0 w 2743200"/>
              <a:gd name="connsiteY0" fmla="*/ 2463800 h 2463800"/>
              <a:gd name="connsiteX1" fmla="*/ 476250 w 2743200"/>
              <a:gd name="connsiteY1" fmla="*/ 241300 h 2463800"/>
              <a:gd name="connsiteX2" fmla="*/ 2743200 w 27432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463800">
                <a:moveTo>
                  <a:pt x="0" y="2463800"/>
                </a:moveTo>
                <a:lnTo>
                  <a:pt x="476250" y="241300"/>
                </a:lnTo>
                <a:lnTo>
                  <a:pt x="2743200" y="0"/>
                </a:lnTo>
              </a:path>
            </a:pathLst>
          </a:custGeom>
          <a:noFill/>
          <a:ln w="25400">
            <a:solidFill>
              <a:schemeClr val="bg1"/>
            </a:solidFill>
            <a:prstDash val="lgDash"/>
          </a:ln>
          <a:effectLst>
            <a:glow rad="1270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7202" y="748979"/>
            <a:ext cx="1137734" cy="1137734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6195" y="37971"/>
            <a:ext cx="2559750" cy="255975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-356177" y="-404389"/>
            <a:ext cx="3444492" cy="34444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-818584" y="-866806"/>
            <a:ext cx="4369306" cy="436930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-1293595" y="-1341818"/>
            <a:ext cx="5319330" cy="531933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05811" y="370418"/>
            <a:ext cx="1891982" cy="1882346"/>
            <a:chOff x="1110054" y="654982"/>
            <a:chExt cx="1664596" cy="1656118"/>
          </a:xfrm>
        </p:grpSpPr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1136650" y="673100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10054" y="654982"/>
              <a:ext cx="723889" cy="725392"/>
              <a:chOff x="9161854" y="2013882"/>
              <a:chExt cx="723889" cy="725392"/>
            </a:xfrm>
          </p:grpSpPr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5" name="椭圆 34"/>
          <p:cNvSpPr>
            <a:spLocks noChangeAspect="1"/>
          </p:cNvSpPr>
          <p:nvPr/>
        </p:nvSpPr>
        <p:spPr>
          <a:xfrm>
            <a:off x="448851" y="475522"/>
            <a:ext cx="1776370" cy="177635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7" name="Freeform 541"/>
          <p:cNvSpPr>
            <a:spLocks noEditPoints="1"/>
          </p:cNvSpPr>
          <p:nvPr/>
        </p:nvSpPr>
        <p:spPr bwMode="auto">
          <a:xfrm>
            <a:off x="1280782" y="1204490"/>
            <a:ext cx="170574" cy="22671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rgbClr val="F7BD0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59280" y="1117791"/>
            <a:ext cx="12639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LOCKED</a:t>
            </a:r>
            <a:endParaRPr lang="zh-CN" altLang="en-US" sz="2000" dirty="0">
              <a:solidFill>
                <a:srgbClr val="E8376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3287997" y="1196122"/>
            <a:ext cx="282398" cy="243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70758" y="3152196"/>
            <a:ext cx="4927600" cy="738664"/>
          </a:xfrm>
          <a:prstGeom prst="rect">
            <a:avLst/>
          </a:prstGeom>
          <a:noFill/>
          <a:effectLst>
            <a:glow rad="127000">
              <a:schemeClr val="bg1">
                <a:alpha val="1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algn="r"/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683272" y="2371272"/>
            <a:ext cx="133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75</a:t>
            </a:r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5155116" y="2038554"/>
            <a:ext cx="5280361" cy="3057775"/>
          </a:xfrm>
          <a:prstGeom prst="line">
            <a:avLst/>
          </a:prstGeom>
          <a:ln w="3492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2921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4928506" y="1812017"/>
            <a:ext cx="458108" cy="458108"/>
            <a:chOff x="5042806" y="1926317"/>
            <a:chExt cx="458108" cy="458108"/>
          </a:xfrm>
        </p:grpSpPr>
        <p:sp>
          <p:nvSpPr>
            <p:cNvPr id="52" name="椭圆 51"/>
            <p:cNvSpPr/>
            <p:nvPr/>
          </p:nvSpPr>
          <p:spPr>
            <a:xfrm>
              <a:off x="5042806" y="1926317"/>
              <a:ext cx="458108" cy="45810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5244860" y="212837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61" name="图表 60"/>
          <p:cNvGraphicFramePr/>
          <p:nvPr>
            <p:extLst>
              <p:ext uri="{D42A27DB-BD31-4B8C-83A1-F6EECF244321}">
                <p14:modId xmlns:p14="http://schemas.microsoft.com/office/powerpoint/2010/main" val="49300559"/>
              </p:ext>
            </p:extLst>
          </p:nvPr>
        </p:nvGraphicFramePr>
        <p:xfrm>
          <a:off x="223838" y="4005943"/>
          <a:ext cx="4261076" cy="2267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" name="矩形 72"/>
          <p:cNvSpPr/>
          <p:nvPr/>
        </p:nvSpPr>
        <p:spPr>
          <a:xfrm>
            <a:off x="306754" y="6284483"/>
            <a:ext cx="479778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1600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altLang="zh-CN" sz="1600" dirty="0" smtClean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DIAM ORNARE EU VOLUTPAT EST MOLLIS</a:t>
            </a:r>
            <a:endParaRPr lang="en-US" altLang="zh-CN" sz="1600" dirty="0">
              <a:solidFill>
                <a:srgbClr val="09152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>
            <a:off x="9862820" y="4673600"/>
            <a:ext cx="46800" cy="4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>
            <a:off x="9558020" y="4673600"/>
            <a:ext cx="46800" cy="46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>
            <a:off x="9475470" y="445770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>
            <a:off x="9155240" y="4474020"/>
            <a:ext cx="57600" cy="5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>
            <a:off x="8894890" y="4327970"/>
            <a:ext cx="72000" cy="72000"/>
          </a:xfrm>
          <a:prstGeom prst="ellipse">
            <a:avLst/>
          </a:prstGeom>
          <a:solidFill>
            <a:srgbClr val="55E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>
            <a:off x="8602788" y="4031902"/>
            <a:ext cx="46800" cy="46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>
            <a:off x="9263190" y="4327970"/>
            <a:ext cx="72000" cy="7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>
            <a:off x="8431340" y="4080320"/>
            <a:ext cx="82800" cy="8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>
            <a:off x="8215440" y="3921570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>
            <a:off x="8088440" y="3559620"/>
            <a:ext cx="108000" cy="1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>
            <a:off x="8571040" y="4302570"/>
            <a:ext cx="82800" cy="82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60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35" grpId="0" animBg="1"/>
      <p:bldP spid="47" grpId="0" animBg="1"/>
      <p:bldP spid="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12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空心弧 1"/>
          <p:cNvSpPr/>
          <p:nvPr/>
        </p:nvSpPr>
        <p:spPr>
          <a:xfrm rot="5400000">
            <a:off x="5042122" y="-864966"/>
            <a:ext cx="8587932" cy="8587932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4277519" y="-1533458"/>
            <a:ext cx="10001250" cy="990586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235555" y="1464182"/>
            <a:ext cx="1126618" cy="1126618"/>
            <a:chOff x="6588978" y="2035320"/>
            <a:chExt cx="1058400" cy="1058400"/>
          </a:xfrm>
        </p:grpSpPr>
        <p:sp>
          <p:nvSpPr>
            <p:cNvPr id="9" name="椭圆 8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 dpi="0" rotWithShape="1">
              <a:blip r:embed="rId3"/>
              <a:srcRect/>
              <a:tile tx="0" ty="63500" sx="100000" sy="100000" flip="none" algn="ctr"/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TWO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弧形 10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>
                <a:gd name="adj1" fmla="val 5200972"/>
                <a:gd name="adj2" fmla="val 10800000"/>
              </a:avLst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TWO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26246" y="2561666"/>
            <a:ext cx="1734668" cy="1734668"/>
            <a:chOff x="2500919" y="2035320"/>
            <a:chExt cx="1058400" cy="1058400"/>
          </a:xfrm>
        </p:grpSpPr>
        <p:sp>
          <p:nvSpPr>
            <p:cNvPr id="13" name="椭圆 12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3"/>
              <a:srcRect/>
              <a:tile tx="0" ty="63500" sx="100000" sy="100000" flip="none" algn="ctr"/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ONE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弧形 14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rgbClr val="55E1DB"/>
              </a:solidFill>
            </a:ln>
            <a:effectLst>
              <a:glow rad="76200">
                <a:srgbClr val="55E1DB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572269" y="2107320"/>
              <a:ext cx="914400" cy="9144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ONE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874527" y="4485176"/>
            <a:ext cx="1458160" cy="1458160"/>
            <a:chOff x="2500919" y="2035320"/>
            <a:chExt cx="1058400" cy="1058400"/>
          </a:xfrm>
        </p:grpSpPr>
        <p:sp>
          <p:nvSpPr>
            <p:cNvPr id="17" name="椭圆 16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3"/>
              <a:srcRect/>
              <a:tile tx="0" ty="63500" sx="100000" sy="100000" flip="none" algn="ctr"/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THREE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" name="弧形 18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>
                <a:gd name="adj1" fmla="val 13260100"/>
                <a:gd name="adj2" fmla="val 19234146"/>
              </a:avLst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572919" y="2107320"/>
              <a:ext cx="914400" cy="9144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THREE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 flipV="1">
            <a:off x="3008442" y="2225847"/>
            <a:ext cx="3216146" cy="936453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105864" y="2569580"/>
            <a:ext cx="1096825" cy="1956121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842509" y="467993"/>
            <a:ext cx="1093790" cy="1093790"/>
            <a:chOff x="2423659" y="720723"/>
            <a:chExt cx="1093790" cy="1093790"/>
          </a:xfrm>
        </p:grpSpPr>
        <p:sp>
          <p:nvSpPr>
            <p:cNvPr id="49" name="椭圆 48"/>
            <p:cNvSpPr/>
            <p:nvPr/>
          </p:nvSpPr>
          <p:spPr>
            <a:xfrm>
              <a:off x="2728687" y="1030515"/>
              <a:ext cx="478970" cy="478970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576173" y="875619"/>
              <a:ext cx="786380" cy="786380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423659" y="720723"/>
              <a:ext cx="1093790" cy="1093790"/>
            </a:xfrm>
            <a:prstGeom prst="ellipse">
              <a:avLst/>
            </a:prstGeom>
            <a:noFill/>
            <a:ln w="6350">
              <a:solidFill>
                <a:srgbClr val="55E1DB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2910572" y="1212400"/>
              <a:ext cx="115200" cy="115200"/>
            </a:xfrm>
            <a:prstGeom prst="ellipse">
              <a:avLst/>
            </a:prstGeom>
            <a:solidFill>
              <a:srgbClr val="55E1D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-150312" y="112734"/>
            <a:ext cx="2449012" cy="226851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7467600" y="1702072"/>
            <a:ext cx="3069772" cy="559327"/>
            <a:chOff x="7391400" y="1658257"/>
            <a:chExt cx="3069772" cy="559327"/>
          </a:xfrm>
        </p:grpSpPr>
        <p:sp>
          <p:nvSpPr>
            <p:cNvPr id="62" name="文本框 61"/>
            <p:cNvSpPr txBox="1"/>
            <p:nvPr/>
          </p:nvSpPr>
          <p:spPr>
            <a:xfrm>
              <a:off x="7391400" y="1658257"/>
              <a:ext cx="1553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391400" y="1909807"/>
              <a:ext cx="3069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451522" y="4927872"/>
            <a:ext cx="2523671" cy="568852"/>
            <a:chOff x="9388022" y="4810397"/>
            <a:chExt cx="2523671" cy="568852"/>
          </a:xfrm>
        </p:grpSpPr>
        <p:sp>
          <p:nvSpPr>
            <p:cNvPr id="66" name="文本框 65"/>
            <p:cNvSpPr txBox="1"/>
            <p:nvPr/>
          </p:nvSpPr>
          <p:spPr>
            <a:xfrm>
              <a:off x="9388022" y="4810397"/>
              <a:ext cx="127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accent4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9388022" y="5071472"/>
              <a:ext cx="2523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48542" y="4424153"/>
            <a:ext cx="2523671" cy="562502"/>
            <a:chOff x="848542" y="4407643"/>
            <a:chExt cx="2523671" cy="562502"/>
          </a:xfrm>
        </p:grpSpPr>
        <p:sp>
          <p:nvSpPr>
            <p:cNvPr id="70" name="文本框 69"/>
            <p:cNvSpPr txBox="1"/>
            <p:nvPr/>
          </p:nvSpPr>
          <p:spPr>
            <a:xfrm>
              <a:off x="1472002" y="4407643"/>
              <a:ext cx="127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48542" y="4662368"/>
              <a:ext cx="2523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74" name="直接连接符 73"/>
          <p:cNvCxnSpPr/>
          <p:nvPr/>
        </p:nvCxnSpPr>
        <p:spPr>
          <a:xfrm flipV="1">
            <a:off x="6516914" y="-203200"/>
            <a:ext cx="6705600" cy="477520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315686" y="5693229"/>
            <a:ext cx="6458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68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6151</TotalTime>
  <Words>1094</Words>
  <Application>Microsoft Office PowerPoint</Application>
  <PresentationFormat>宽屏</PresentationFormat>
  <Paragraphs>168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等线</vt:lpstr>
      <vt:lpstr>等线 Light</vt:lpstr>
      <vt:lpstr>方正兰亭超细黑简体</vt:lpstr>
      <vt:lpstr>思源黑体 CN Light</vt:lpstr>
      <vt:lpstr>思源黑体 CN Medium</vt:lpstr>
      <vt:lpstr>思源黑体 CN Normal</vt:lpstr>
      <vt:lpstr>思源黑体 CN Regular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China</cp:lastModifiedBy>
  <cp:revision>488</cp:revision>
  <dcterms:created xsi:type="dcterms:W3CDTF">2020-06-04T14:13:07Z</dcterms:created>
  <dcterms:modified xsi:type="dcterms:W3CDTF">2020-06-25T07:54:24Z</dcterms:modified>
</cp:coreProperties>
</file>